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  <p:sldMasterId id="2147483681" r:id="rId5"/>
    <p:sldMasterId id="2147483692" r:id="rId6"/>
  </p:sldMasterIdLst>
  <p:notesMasterIdLst>
    <p:notesMasterId r:id="rId11"/>
  </p:notesMasterIdLst>
  <p:sldIdLst>
    <p:sldId id="279" r:id="rId7"/>
    <p:sldId id="303" r:id="rId8"/>
    <p:sldId id="394" r:id="rId9"/>
    <p:sldId id="395" r:id="rId10"/>
    <p:sldId id="635" r:id="rId12"/>
    <p:sldId id="636" r:id="rId13"/>
    <p:sldId id="396" r:id="rId14"/>
    <p:sldId id="302" r:id="rId15"/>
    <p:sldId id="1176" r:id="rId16"/>
    <p:sldId id="1177" r:id="rId17"/>
    <p:sldId id="1178" r:id="rId18"/>
    <p:sldId id="537" r:id="rId19"/>
    <p:sldId id="576" r:id="rId20"/>
    <p:sldId id="575" r:id="rId21"/>
    <p:sldId id="433" r:id="rId22"/>
    <p:sldId id="574" r:id="rId23"/>
    <p:sldId id="432" r:id="rId24"/>
    <p:sldId id="355" r:id="rId25"/>
    <p:sldId id="335" r:id="rId26"/>
    <p:sldId id="310" r:id="rId27"/>
    <p:sldId id="281" r:id="rId28"/>
    <p:sldId id="1011" r:id="rId29"/>
    <p:sldId id="1012" r:id="rId30"/>
    <p:sldId id="1013" r:id="rId31"/>
    <p:sldId id="1014" r:id="rId32"/>
    <p:sldId id="1015" r:id="rId33"/>
    <p:sldId id="1016" r:id="rId34"/>
    <p:sldId id="1017" r:id="rId35"/>
    <p:sldId id="1018" r:id="rId36"/>
    <p:sldId id="1019" r:id="rId37"/>
    <p:sldId id="1020" r:id="rId38"/>
    <p:sldId id="1021" r:id="rId39"/>
    <p:sldId id="1022" r:id="rId40"/>
    <p:sldId id="1023" r:id="rId41"/>
    <p:sldId id="1024" r:id="rId42"/>
    <p:sldId id="1025" r:id="rId43"/>
    <p:sldId id="1026" r:id="rId44"/>
    <p:sldId id="1027" r:id="rId45"/>
    <p:sldId id="1028" r:id="rId46"/>
    <p:sldId id="1030" r:id="rId47"/>
    <p:sldId id="1031" r:id="rId48"/>
    <p:sldId id="1032" r:id="rId49"/>
    <p:sldId id="1033" r:id="rId50"/>
    <p:sldId id="1034" r:id="rId51"/>
    <p:sldId id="1035" r:id="rId52"/>
    <p:sldId id="1036" r:id="rId53"/>
    <p:sldId id="1037" r:id="rId54"/>
    <p:sldId id="1038" r:id="rId55"/>
    <p:sldId id="1039" r:id="rId56"/>
    <p:sldId id="1040" r:id="rId57"/>
    <p:sldId id="1041" r:id="rId58"/>
    <p:sldId id="1042" r:id="rId59"/>
    <p:sldId id="1043" r:id="rId60"/>
    <p:sldId id="1044" r:id="rId61"/>
    <p:sldId id="1045" r:id="rId62"/>
    <p:sldId id="1046" r:id="rId63"/>
    <p:sldId id="1047" r:id="rId64"/>
    <p:sldId id="722" r:id="rId65"/>
    <p:sldId id="721" r:id="rId66"/>
    <p:sldId id="723" r:id="rId67"/>
    <p:sldId id="724" r:id="rId68"/>
    <p:sldId id="728" r:id="rId69"/>
    <p:sldId id="727" r:id="rId70"/>
    <p:sldId id="795" r:id="rId71"/>
    <p:sldId id="794" r:id="rId72"/>
    <p:sldId id="797" r:id="rId73"/>
    <p:sldId id="796" r:id="rId74"/>
    <p:sldId id="798" r:id="rId75"/>
    <p:sldId id="799" r:id="rId76"/>
    <p:sldId id="807" r:id="rId77"/>
    <p:sldId id="803" r:id="rId78"/>
    <p:sldId id="802" r:id="rId79"/>
    <p:sldId id="801" r:id="rId80"/>
    <p:sldId id="804" r:id="rId81"/>
    <p:sldId id="805" r:id="rId82"/>
    <p:sldId id="808" r:id="rId83"/>
    <p:sldId id="809" r:id="rId84"/>
    <p:sldId id="810" r:id="rId85"/>
    <p:sldId id="811" r:id="rId86"/>
    <p:sldId id="815" r:id="rId87"/>
    <p:sldId id="813" r:id="rId88"/>
    <p:sldId id="816" r:id="rId89"/>
    <p:sldId id="817" r:id="rId90"/>
    <p:sldId id="818" r:id="rId91"/>
    <p:sldId id="819" r:id="rId92"/>
    <p:sldId id="820" r:id="rId93"/>
    <p:sldId id="876" r:id="rId94"/>
    <p:sldId id="1049" r:id="rId95"/>
    <p:sldId id="1050" r:id="rId96"/>
    <p:sldId id="1051" r:id="rId97"/>
    <p:sldId id="1052" r:id="rId98"/>
    <p:sldId id="1053" r:id="rId99"/>
    <p:sldId id="1054" r:id="rId100"/>
    <p:sldId id="1055" r:id="rId101"/>
    <p:sldId id="1056" r:id="rId102"/>
    <p:sldId id="1057" r:id="rId103"/>
    <p:sldId id="1058" r:id="rId104"/>
    <p:sldId id="1059" r:id="rId105"/>
    <p:sldId id="1060" r:id="rId106"/>
    <p:sldId id="871" r:id="rId107"/>
    <p:sldId id="872" r:id="rId108"/>
    <p:sldId id="873" r:id="rId109"/>
    <p:sldId id="874" r:id="rId110"/>
    <p:sldId id="875" r:id="rId111"/>
    <p:sldId id="877" r:id="rId112"/>
    <p:sldId id="879" r:id="rId113"/>
    <p:sldId id="880" r:id="rId114"/>
    <p:sldId id="881" r:id="rId115"/>
    <p:sldId id="882" r:id="rId116"/>
    <p:sldId id="883" r:id="rId117"/>
    <p:sldId id="884" r:id="rId118"/>
    <p:sldId id="885" r:id="rId119"/>
    <p:sldId id="886" r:id="rId120"/>
    <p:sldId id="887" r:id="rId121"/>
    <p:sldId id="888" r:id="rId122"/>
    <p:sldId id="889" r:id="rId123"/>
    <p:sldId id="890" r:id="rId124"/>
    <p:sldId id="891" r:id="rId125"/>
    <p:sldId id="893" r:id="rId126"/>
    <p:sldId id="894" r:id="rId127"/>
    <p:sldId id="895" r:id="rId128"/>
    <p:sldId id="896" r:id="rId129"/>
    <p:sldId id="898" r:id="rId130"/>
    <p:sldId id="899" r:id="rId131"/>
    <p:sldId id="903" r:id="rId132"/>
    <p:sldId id="904" r:id="rId133"/>
    <p:sldId id="907" r:id="rId134"/>
    <p:sldId id="906" r:id="rId135"/>
    <p:sldId id="909" r:id="rId136"/>
    <p:sldId id="910" r:id="rId137"/>
    <p:sldId id="911" r:id="rId138"/>
    <p:sldId id="912" r:id="rId139"/>
    <p:sldId id="915" r:id="rId140"/>
    <p:sldId id="914" r:id="rId141"/>
    <p:sldId id="916" r:id="rId142"/>
    <p:sldId id="917" r:id="rId143"/>
    <p:sldId id="1179" r:id="rId144"/>
    <p:sldId id="927" r:id="rId145"/>
    <p:sldId id="1180" r:id="rId146"/>
    <p:sldId id="929" r:id="rId147"/>
    <p:sldId id="1181" r:id="rId148"/>
    <p:sldId id="931" r:id="rId149"/>
    <p:sldId id="1182" r:id="rId150"/>
    <p:sldId id="933" r:id="rId151"/>
    <p:sldId id="1183" r:id="rId152"/>
    <p:sldId id="935" r:id="rId153"/>
    <p:sldId id="1184" r:id="rId154"/>
    <p:sldId id="937" r:id="rId155"/>
    <p:sldId id="1062" r:id="rId156"/>
    <p:sldId id="1063" r:id="rId157"/>
    <p:sldId id="1064" r:id="rId158"/>
    <p:sldId id="1065" r:id="rId159"/>
    <p:sldId id="1066" r:id="rId160"/>
    <p:sldId id="1067" r:id="rId161"/>
    <p:sldId id="479" r:id="rId162"/>
    <p:sldId id="1185" r:id="rId163"/>
    <p:sldId id="1187" r:id="rId164"/>
    <p:sldId id="1186" r:id="rId165"/>
    <p:sldId id="639" r:id="rId166"/>
    <p:sldId id="640" r:id="rId167"/>
    <p:sldId id="641" r:id="rId168"/>
    <p:sldId id="1188" r:id="rId169"/>
    <p:sldId id="1189" r:id="rId170"/>
    <p:sldId id="1190" r:id="rId171"/>
    <p:sldId id="480" r:id="rId172"/>
    <p:sldId id="1191" r:id="rId173"/>
    <p:sldId id="1198" r:id="rId174"/>
    <p:sldId id="1192" r:id="rId175"/>
    <p:sldId id="652" r:id="rId176"/>
    <p:sldId id="655" r:id="rId177"/>
    <p:sldId id="1193" r:id="rId178"/>
    <p:sldId id="660" r:id="rId179"/>
    <p:sldId id="1197" r:id="rId180"/>
    <p:sldId id="1196" r:id="rId181"/>
    <p:sldId id="1195" r:id="rId182"/>
    <p:sldId id="1194" r:id="rId183"/>
    <p:sldId id="661" r:id="rId184"/>
    <p:sldId id="662" r:id="rId185"/>
    <p:sldId id="665" r:id="rId186"/>
    <p:sldId id="666" r:id="rId187"/>
    <p:sldId id="667" r:id="rId188"/>
    <p:sldId id="668" r:id="rId189"/>
    <p:sldId id="491" r:id="rId190"/>
  </p:sldIdLst>
  <p:sldSz cx="9144000" cy="6858000" type="screen4x3"/>
  <p:notesSz cx="6858000" cy="9144000"/>
  <p:defaultTextStyle>
    <a:defPPr>
      <a:defRPr lang="zh-HK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modifyVerifier cryptProviderType="rsaFull" cryptAlgorithmClass="hash" cryptAlgorithmType="typeAny" cryptAlgorithmSid="4" spinCount="100000" saltData="30TjST+B+htXOn3z4ML+9w==" hashData="Ynv4MuXinJT7sjXC4LgH+ahAMB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322"/>
    <a:srgbClr val="F07E2D"/>
    <a:srgbClr val="FFFFFF"/>
    <a:srgbClr val="FECCAA"/>
    <a:srgbClr val="FF6600"/>
    <a:srgbClr val="000000"/>
    <a:srgbClr val="7C233E"/>
    <a:srgbClr val="666666"/>
    <a:srgbClr val="0A377B"/>
    <a:srgbClr val="92D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296" y="-108"/>
      </p:cViewPr>
      <p:guideLst>
        <p:guide orient="horz" pos="410"/>
        <p:guide orient="horz" pos="1240"/>
        <p:guide orient="horz" pos="2043"/>
        <p:guide orient="horz" pos="3432"/>
        <p:guide pos="5052"/>
        <p:guide pos="1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5999" cy="35999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2.xml"/><Relationship Id="rId98" Type="http://schemas.openxmlformats.org/officeDocument/2006/relationships/slide" Target="slides/slide91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" Type="http://schemas.openxmlformats.org/officeDocument/2006/relationships/slide" Target="slides/slide3.xml"/><Relationship Id="rId89" Type="http://schemas.openxmlformats.org/officeDocument/2006/relationships/slide" Target="slides/slide82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80" Type="http://schemas.openxmlformats.org/officeDocument/2006/relationships/slide" Target="slides/slide73.xml"/><Relationship Id="rId8" Type="http://schemas.openxmlformats.org/officeDocument/2006/relationships/slide" Target="slides/slide2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7" Type="http://schemas.openxmlformats.org/officeDocument/2006/relationships/slide" Target="slides/slide1.xml"/><Relationship Id="rId69" Type="http://schemas.openxmlformats.org/officeDocument/2006/relationships/slide" Target="slides/slide62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0" Type="http://schemas.openxmlformats.org/officeDocument/2006/relationships/slide" Target="slides/slide53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2.xml"/><Relationship Id="rId58" Type="http://schemas.openxmlformats.org/officeDocument/2006/relationships/slide" Target="slides/slide51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3" Type="http://schemas.openxmlformats.org/officeDocument/2006/relationships/tableStyles" Target="tableStyles.xml"/><Relationship Id="rId192" Type="http://schemas.openxmlformats.org/officeDocument/2006/relationships/viewProps" Target="viewProps.xml"/><Relationship Id="rId191" Type="http://schemas.openxmlformats.org/officeDocument/2006/relationships/presProps" Target="presProps.xml"/><Relationship Id="rId190" Type="http://schemas.openxmlformats.org/officeDocument/2006/relationships/slide" Target="slides/slide183.xml"/><Relationship Id="rId19" Type="http://schemas.openxmlformats.org/officeDocument/2006/relationships/slide" Target="slides/slide12.xml"/><Relationship Id="rId189" Type="http://schemas.openxmlformats.org/officeDocument/2006/relationships/slide" Target="slides/slide182.xml"/><Relationship Id="rId188" Type="http://schemas.openxmlformats.org/officeDocument/2006/relationships/slide" Target="slides/slide181.xml"/><Relationship Id="rId187" Type="http://schemas.openxmlformats.org/officeDocument/2006/relationships/slide" Target="slides/slide180.xml"/><Relationship Id="rId186" Type="http://schemas.openxmlformats.org/officeDocument/2006/relationships/slide" Target="slides/slide179.xml"/><Relationship Id="rId185" Type="http://schemas.openxmlformats.org/officeDocument/2006/relationships/slide" Target="slides/slide178.xml"/><Relationship Id="rId184" Type="http://schemas.openxmlformats.org/officeDocument/2006/relationships/slide" Target="slides/slide177.xml"/><Relationship Id="rId183" Type="http://schemas.openxmlformats.org/officeDocument/2006/relationships/slide" Target="slides/slide176.xml"/><Relationship Id="rId182" Type="http://schemas.openxmlformats.org/officeDocument/2006/relationships/slide" Target="slides/slide175.xml"/><Relationship Id="rId181" Type="http://schemas.openxmlformats.org/officeDocument/2006/relationships/slide" Target="slides/slide174.xml"/><Relationship Id="rId180" Type="http://schemas.openxmlformats.org/officeDocument/2006/relationships/slide" Target="slides/slide173.xml"/><Relationship Id="rId18" Type="http://schemas.openxmlformats.org/officeDocument/2006/relationships/slide" Target="slides/slide11.xml"/><Relationship Id="rId179" Type="http://schemas.openxmlformats.org/officeDocument/2006/relationships/slide" Target="slides/slide172.xml"/><Relationship Id="rId178" Type="http://schemas.openxmlformats.org/officeDocument/2006/relationships/slide" Target="slides/slide171.xml"/><Relationship Id="rId177" Type="http://schemas.openxmlformats.org/officeDocument/2006/relationships/slide" Target="slides/slide170.xml"/><Relationship Id="rId176" Type="http://schemas.openxmlformats.org/officeDocument/2006/relationships/slide" Target="slides/slide169.xml"/><Relationship Id="rId175" Type="http://schemas.openxmlformats.org/officeDocument/2006/relationships/slide" Target="slides/slide168.xml"/><Relationship Id="rId174" Type="http://schemas.openxmlformats.org/officeDocument/2006/relationships/slide" Target="slides/slide167.xml"/><Relationship Id="rId173" Type="http://schemas.openxmlformats.org/officeDocument/2006/relationships/slide" Target="slides/slide166.xml"/><Relationship Id="rId172" Type="http://schemas.openxmlformats.org/officeDocument/2006/relationships/slide" Target="slides/slide165.xml"/><Relationship Id="rId171" Type="http://schemas.openxmlformats.org/officeDocument/2006/relationships/slide" Target="slides/slide164.xml"/><Relationship Id="rId170" Type="http://schemas.openxmlformats.org/officeDocument/2006/relationships/slide" Target="slides/slide163.xml"/><Relationship Id="rId17" Type="http://schemas.openxmlformats.org/officeDocument/2006/relationships/slide" Target="slides/slide10.xml"/><Relationship Id="rId169" Type="http://schemas.openxmlformats.org/officeDocument/2006/relationships/slide" Target="slides/slide162.xml"/><Relationship Id="rId168" Type="http://schemas.openxmlformats.org/officeDocument/2006/relationships/slide" Target="slides/slide161.xml"/><Relationship Id="rId167" Type="http://schemas.openxmlformats.org/officeDocument/2006/relationships/slide" Target="slides/slide160.xml"/><Relationship Id="rId166" Type="http://schemas.openxmlformats.org/officeDocument/2006/relationships/slide" Target="slides/slide159.xml"/><Relationship Id="rId165" Type="http://schemas.openxmlformats.org/officeDocument/2006/relationships/slide" Target="slides/slide158.xml"/><Relationship Id="rId164" Type="http://schemas.openxmlformats.org/officeDocument/2006/relationships/slide" Target="slides/slide157.xml"/><Relationship Id="rId163" Type="http://schemas.openxmlformats.org/officeDocument/2006/relationships/slide" Target="slides/slide156.xml"/><Relationship Id="rId162" Type="http://schemas.openxmlformats.org/officeDocument/2006/relationships/slide" Target="slides/slide155.xml"/><Relationship Id="rId161" Type="http://schemas.openxmlformats.org/officeDocument/2006/relationships/slide" Target="slides/slide154.xml"/><Relationship Id="rId160" Type="http://schemas.openxmlformats.org/officeDocument/2006/relationships/slide" Target="slides/slide153.xml"/><Relationship Id="rId16" Type="http://schemas.openxmlformats.org/officeDocument/2006/relationships/slide" Target="slides/slide9.xml"/><Relationship Id="rId159" Type="http://schemas.openxmlformats.org/officeDocument/2006/relationships/slide" Target="slides/slide152.xml"/><Relationship Id="rId158" Type="http://schemas.openxmlformats.org/officeDocument/2006/relationships/slide" Target="slides/slide151.xml"/><Relationship Id="rId157" Type="http://schemas.openxmlformats.org/officeDocument/2006/relationships/slide" Target="slides/slide150.xml"/><Relationship Id="rId156" Type="http://schemas.openxmlformats.org/officeDocument/2006/relationships/slide" Target="slides/slide149.xml"/><Relationship Id="rId155" Type="http://schemas.openxmlformats.org/officeDocument/2006/relationships/slide" Target="slides/slide148.xml"/><Relationship Id="rId154" Type="http://schemas.openxmlformats.org/officeDocument/2006/relationships/slide" Target="slides/slide147.xml"/><Relationship Id="rId153" Type="http://schemas.openxmlformats.org/officeDocument/2006/relationships/slide" Target="slides/slide146.xml"/><Relationship Id="rId152" Type="http://schemas.openxmlformats.org/officeDocument/2006/relationships/slide" Target="slides/slide145.xml"/><Relationship Id="rId151" Type="http://schemas.openxmlformats.org/officeDocument/2006/relationships/slide" Target="slides/slide144.xml"/><Relationship Id="rId150" Type="http://schemas.openxmlformats.org/officeDocument/2006/relationships/slide" Target="slides/slide143.xml"/><Relationship Id="rId15" Type="http://schemas.openxmlformats.org/officeDocument/2006/relationships/slide" Target="slides/slide8.xml"/><Relationship Id="rId149" Type="http://schemas.openxmlformats.org/officeDocument/2006/relationships/slide" Target="slides/slide142.xml"/><Relationship Id="rId148" Type="http://schemas.openxmlformats.org/officeDocument/2006/relationships/slide" Target="slides/slide141.xml"/><Relationship Id="rId147" Type="http://schemas.openxmlformats.org/officeDocument/2006/relationships/slide" Target="slides/slide140.xml"/><Relationship Id="rId146" Type="http://schemas.openxmlformats.org/officeDocument/2006/relationships/slide" Target="slides/slide139.xml"/><Relationship Id="rId145" Type="http://schemas.openxmlformats.org/officeDocument/2006/relationships/slide" Target="slides/slide138.xml"/><Relationship Id="rId144" Type="http://schemas.openxmlformats.org/officeDocument/2006/relationships/slide" Target="slides/slide137.xml"/><Relationship Id="rId143" Type="http://schemas.openxmlformats.org/officeDocument/2006/relationships/slide" Target="slides/slide136.xml"/><Relationship Id="rId142" Type="http://schemas.openxmlformats.org/officeDocument/2006/relationships/slide" Target="slides/slide135.xml"/><Relationship Id="rId141" Type="http://schemas.openxmlformats.org/officeDocument/2006/relationships/slide" Target="slides/slide134.xml"/><Relationship Id="rId140" Type="http://schemas.openxmlformats.org/officeDocument/2006/relationships/slide" Target="slides/slide133.xml"/><Relationship Id="rId14" Type="http://schemas.openxmlformats.org/officeDocument/2006/relationships/slide" Target="slides/slide7.xml"/><Relationship Id="rId139" Type="http://schemas.openxmlformats.org/officeDocument/2006/relationships/slide" Target="slides/slide132.xml"/><Relationship Id="rId138" Type="http://schemas.openxmlformats.org/officeDocument/2006/relationships/slide" Target="slides/slide131.xml"/><Relationship Id="rId137" Type="http://schemas.openxmlformats.org/officeDocument/2006/relationships/slide" Target="slides/slide130.xml"/><Relationship Id="rId136" Type="http://schemas.openxmlformats.org/officeDocument/2006/relationships/slide" Target="slides/slide129.xml"/><Relationship Id="rId135" Type="http://schemas.openxmlformats.org/officeDocument/2006/relationships/slide" Target="slides/slide128.xml"/><Relationship Id="rId134" Type="http://schemas.openxmlformats.org/officeDocument/2006/relationships/slide" Target="slides/slide127.xml"/><Relationship Id="rId133" Type="http://schemas.openxmlformats.org/officeDocument/2006/relationships/slide" Target="slides/slide126.xml"/><Relationship Id="rId132" Type="http://schemas.openxmlformats.org/officeDocument/2006/relationships/slide" Target="slides/slide125.xml"/><Relationship Id="rId131" Type="http://schemas.openxmlformats.org/officeDocument/2006/relationships/slide" Target="slides/slide124.xml"/><Relationship Id="rId130" Type="http://schemas.openxmlformats.org/officeDocument/2006/relationships/slide" Target="slides/slide123.xml"/><Relationship Id="rId13" Type="http://schemas.openxmlformats.org/officeDocument/2006/relationships/slide" Target="slides/slide6.xml"/><Relationship Id="rId129" Type="http://schemas.openxmlformats.org/officeDocument/2006/relationships/slide" Target="slides/slide122.xml"/><Relationship Id="rId128" Type="http://schemas.openxmlformats.org/officeDocument/2006/relationships/slide" Target="slides/slide121.xml"/><Relationship Id="rId127" Type="http://schemas.openxmlformats.org/officeDocument/2006/relationships/slide" Target="slides/slide120.xml"/><Relationship Id="rId126" Type="http://schemas.openxmlformats.org/officeDocument/2006/relationships/slide" Target="slides/slide119.xml"/><Relationship Id="rId125" Type="http://schemas.openxmlformats.org/officeDocument/2006/relationships/slide" Target="slides/slide118.xml"/><Relationship Id="rId124" Type="http://schemas.openxmlformats.org/officeDocument/2006/relationships/slide" Target="slides/slide117.xml"/><Relationship Id="rId123" Type="http://schemas.openxmlformats.org/officeDocument/2006/relationships/slide" Target="slides/slide116.xml"/><Relationship Id="rId122" Type="http://schemas.openxmlformats.org/officeDocument/2006/relationships/slide" Target="slides/slide115.xml"/><Relationship Id="rId121" Type="http://schemas.openxmlformats.org/officeDocument/2006/relationships/slide" Target="slides/slide114.xml"/><Relationship Id="rId120" Type="http://schemas.openxmlformats.org/officeDocument/2006/relationships/slide" Target="slides/slide113.xml"/><Relationship Id="rId12" Type="http://schemas.openxmlformats.org/officeDocument/2006/relationships/slide" Target="slides/slide5.xml"/><Relationship Id="rId119" Type="http://schemas.openxmlformats.org/officeDocument/2006/relationships/slide" Target="slides/slide112.xml"/><Relationship Id="rId118" Type="http://schemas.openxmlformats.org/officeDocument/2006/relationships/slide" Target="slides/slide111.xml"/><Relationship Id="rId117" Type="http://schemas.openxmlformats.org/officeDocument/2006/relationships/slide" Target="slides/slide110.xml"/><Relationship Id="rId116" Type="http://schemas.openxmlformats.org/officeDocument/2006/relationships/slide" Target="slides/slide109.xml"/><Relationship Id="rId115" Type="http://schemas.openxmlformats.org/officeDocument/2006/relationships/slide" Target="slides/slide108.xml"/><Relationship Id="rId114" Type="http://schemas.openxmlformats.org/officeDocument/2006/relationships/slide" Target="slides/slide107.xml"/><Relationship Id="rId113" Type="http://schemas.openxmlformats.org/officeDocument/2006/relationships/slide" Target="slides/slide106.xml"/><Relationship Id="rId112" Type="http://schemas.openxmlformats.org/officeDocument/2006/relationships/slide" Target="slides/slide105.xml"/><Relationship Id="rId111" Type="http://schemas.openxmlformats.org/officeDocument/2006/relationships/slide" Target="slides/slide104.xml"/><Relationship Id="rId110" Type="http://schemas.openxmlformats.org/officeDocument/2006/relationships/slide" Target="slides/slide103.xml"/><Relationship Id="rId11" Type="http://schemas.openxmlformats.org/officeDocument/2006/relationships/notesMaster" Target="notesMasters/notesMaster1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3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8914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7937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67938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1009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71010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8177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78178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49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81250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21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84322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3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87394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04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90466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3537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93538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6609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96610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9681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99682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7346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2753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02754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82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05826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897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08898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969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11970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41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15042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8113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18114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7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47458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0529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50530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1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53602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6673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56674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974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59746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2817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62818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48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64866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2362200" y="2012950"/>
            <a:ext cx="3184525" cy="2832100"/>
            <a:chOff x="0" y="0"/>
            <a:chExt cx="5014" cy="4460"/>
          </a:xfrm>
        </p:grpSpPr>
        <p:sp>
          <p:nvSpPr>
            <p:cNvPr id="6147" name="Oval 3"/>
            <p:cNvSpPr/>
            <p:nvPr/>
          </p:nvSpPr>
          <p:spPr>
            <a:xfrm>
              <a:off x="327" y="0"/>
              <a:ext cx="4459" cy="4461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6148" name="Rectangle 4"/>
            <p:cNvSpPr/>
            <p:nvPr/>
          </p:nvSpPr>
          <p:spPr>
            <a:xfrm>
              <a:off x="3918" y="705"/>
              <a:ext cx="1096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6149" name="Oval 5"/>
            <p:cNvSpPr/>
            <p:nvPr/>
          </p:nvSpPr>
          <p:spPr>
            <a:xfrm>
              <a:off x="0" y="1920"/>
              <a:ext cx="655" cy="656"/>
            </a:xfrm>
            <a:prstGeom prst="ellipse">
              <a:avLst/>
            </a:prstGeom>
            <a:solidFill>
              <a:srgbClr val="F1AA07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grpSp>
        <p:nvGrpSpPr>
          <p:cNvPr id="6150" name="Group 6"/>
          <p:cNvGrpSpPr/>
          <p:nvPr/>
        </p:nvGrpSpPr>
        <p:grpSpPr>
          <a:xfrm flipV="1">
            <a:off x="3813175" y="4170363"/>
            <a:ext cx="2868613" cy="76200"/>
            <a:chOff x="0" y="0"/>
            <a:chExt cx="4518" cy="249"/>
          </a:xfrm>
        </p:grpSpPr>
        <p:sp>
          <p:nvSpPr>
            <p:cNvPr id="6151" name="Rectangle 7"/>
            <p:cNvSpPr/>
            <p:nvPr/>
          </p:nvSpPr>
          <p:spPr>
            <a:xfrm>
              <a:off x="0" y="0"/>
              <a:ext cx="4518" cy="249"/>
            </a:xfrm>
            <a:prstGeom prst="rect">
              <a:avLst/>
            </a:prstGeom>
            <a:solidFill>
              <a:srgbClr val="251C1A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6152" name="Rectangle 8"/>
            <p:cNvSpPr/>
            <p:nvPr/>
          </p:nvSpPr>
          <p:spPr>
            <a:xfrm>
              <a:off x="0" y="1"/>
              <a:ext cx="1080" cy="249"/>
            </a:xfrm>
            <a:prstGeom prst="rect">
              <a:avLst/>
            </a:prstGeom>
            <a:solidFill>
              <a:srgbClr val="F1AA07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6153" name="Rectangle 9"/>
            <p:cNvSpPr/>
            <p:nvPr/>
          </p:nvSpPr>
          <p:spPr>
            <a:xfrm>
              <a:off x="2265" y="0"/>
              <a:ext cx="1080" cy="249"/>
            </a:xfrm>
            <a:prstGeom prst="rect">
              <a:avLst/>
            </a:prstGeom>
            <a:solidFill>
              <a:srgbClr val="F1AA07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705225" y="2855913"/>
            <a:ext cx="5148263" cy="6873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zh-CN" strike="noStrike" noProof="0" dirty="0" smtClean="0">
                <a:sym typeface="Arial" panose="020B0604020202020204" pitchFamily="34" charset="0"/>
              </a:rPr>
              <a:t>单击此处编辑母版标题样式</a:t>
            </a:r>
            <a:endParaRPr lang="zh-CN" alt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705225" y="3543300"/>
            <a:ext cx="5148263" cy="6111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0" indent="0">
              <a:spcBef>
                <a:spcPct val="0"/>
              </a:spcBef>
              <a:buFont typeface="Arial" panose="020B0604020202020204" pitchFamily="34" charset="0"/>
              <a:buNone/>
              <a:defRPr sz="2000">
                <a:solidFill>
                  <a:srgbClr val="F1AA07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altLang="zh-CN" strike="noStrike" noProof="0" dirty="0" smtClean="0">
                <a:sym typeface="Arial" panose="020B0604020202020204" pitchFamily="34" charset="0"/>
              </a:rPr>
              <a:t>单击此处编辑母版副标题样式</a:t>
            </a:r>
            <a:endParaRPr lang="zh-CN" alt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9AC639E7-FCA5-435F-8592-3881F1026E6A}" type="datetime1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A69FDD4A-240E-4D15-943F-A4EBA544B286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AC639E7-FCA5-435F-8592-3881F1026E6A}" type="datetime1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A69FDD4A-240E-4D15-943F-A4EBA544B286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ksoSlideStyle" descr="#wm#_38_01_100_110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2291" name="AutoShape 4" descr="#wm#_38_01_100_1100_a_1_5#clear#"/>
          <p:cNvSpPr/>
          <p:nvPr/>
        </p:nvSpPr>
        <p:spPr>
          <a:xfrm>
            <a:off x="2224088" y="2679700"/>
            <a:ext cx="4695825" cy="809625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indent="0">
              <a:spcBef>
                <a:spcPct val="20000"/>
              </a:spcBef>
              <a:buChar char="•"/>
            </a:pPr>
            <a:endParaRPr lang="zh-CN" altLang="zh-CN" sz="20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2292" name="Line 5"/>
          <p:cNvSpPr/>
          <p:nvPr/>
        </p:nvSpPr>
        <p:spPr>
          <a:xfrm>
            <a:off x="3392488" y="2713038"/>
            <a:ext cx="1587" cy="696912"/>
          </a:xfrm>
          <a:prstGeom prst="line">
            <a:avLst/>
          </a:prstGeom>
          <a:ln w="127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2293" name="Line 6"/>
          <p:cNvSpPr/>
          <p:nvPr/>
        </p:nvSpPr>
        <p:spPr>
          <a:xfrm>
            <a:off x="5740400" y="2713038"/>
            <a:ext cx="1588" cy="696912"/>
          </a:xfrm>
          <a:prstGeom prst="line">
            <a:avLst/>
          </a:prstGeom>
          <a:ln w="127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2294" name="Line 8" descr="#wm#_38_1_*Z"/>
          <p:cNvSpPr/>
          <p:nvPr/>
        </p:nvSpPr>
        <p:spPr>
          <a:xfrm>
            <a:off x="2224088" y="4344988"/>
            <a:ext cx="4695825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2295" name="Line 9" descr="#wm#_38_1_*Z"/>
          <p:cNvSpPr/>
          <p:nvPr/>
        </p:nvSpPr>
        <p:spPr>
          <a:xfrm>
            <a:off x="2222500" y="4464050"/>
            <a:ext cx="4697413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12296" name="Picture 10" descr="#wm#_38_1_*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63" y="1558925"/>
            <a:ext cx="904875" cy="90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11" descr="#wm#_38_1_*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">
            <a:off x="5065713" y="1831975"/>
            <a:ext cx="630237" cy="62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2" descr="#wm#_38_1_*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0">
            <a:off x="3313113" y="1831975"/>
            <a:ext cx="630237" cy="627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9" name="Rectangle 13" descr="#wm#_38_1_*Z"/>
          <p:cNvSpPr/>
          <p:nvPr/>
        </p:nvSpPr>
        <p:spPr>
          <a:xfrm>
            <a:off x="266700" y="225425"/>
            <a:ext cx="8610600" cy="640715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indent="0">
              <a:spcBef>
                <a:spcPct val="20000"/>
              </a:spcBef>
              <a:buChar char="•"/>
            </a:pPr>
            <a:endParaRPr lang="zh-CN" altLang="zh-CN" sz="20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643188" y="2667000"/>
            <a:ext cx="3875087" cy="809625"/>
          </a:xfrm>
        </p:spPr>
        <p:txBody>
          <a:bodyPr/>
          <a:lstStyle>
            <a:lvl1pPr>
              <a:defRPr sz="2800">
                <a:solidFill>
                  <a:srgbClr val="FFCC00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dirty="0" smtClean="0">
                <a:sym typeface="Arial" panose="020B0604020202020204" pitchFamily="34" charset="0"/>
              </a:rPr>
              <a:t>此处编辑标题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89150" y="3802063"/>
            <a:ext cx="4975225" cy="396875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strike="noStrike" noProof="0" smtClean="0">
                <a:sym typeface="Arial" panose="020B0604020202020204" pitchFamily="34" charset="0"/>
              </a:rPr>
              <a:t>单击此处编辑母版副标题样式</a:t>
            </a:r>
            <a:endParaRPr lang="zh-CN" strike="noStrike" noProof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9170822D-5EEC-4EA9-8302-7168A6E3709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ABE1C7E-18C2-4EA5-B665-47C0FBAD38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7" descr="#wm#_38_2_*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6619875" y="12700"/>
            <a:ext cx="630238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16" descr="#wm#_38_2_*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800000">
            <a:off x="1698625" y="-6350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778" y="1015473"/>
            <a:ext cx="7930444" cy="53355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67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9170822D-5EEC-4EA9-8302-7168A6E3709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674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67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ABE1C7E-18C2-4EA5-B665-47C0FBAD38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9" name="Group 3" descr="#wm#_38_3_*Z"/>
          <p:cNvGrpSpPr/>
          <p:nvPr/>
        </p:nvGrpSpPr>
        <p:grpSpPr>
          <a:xfrm>
            <a:off x="1588" y="2933700"/>
            <a:ext cx="9156700" cy="990600"/>
            <a:chOff x="0" y="0"/>
            <a:chExt cx="14420" cy="1558"/>
          </a:xfrm>
        </p:grpSpPr>
        <p:sp>
          <p:nvSpPr>
            <p:cNvPr id="14340" name="Rectangle 4"/>
            <p:cNvSpPr/>
            <p:nvPr/>
          </p:nvSpPr>
          <p:spPr>
            <a:xfrm>
              <a:off x="0" y="0"/>
              <a:ext cx="14420" cy="155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marL="342900" lvl="0" indent="-342900">
                <a:spcBef>
                  <a:spcPct val="20000"/>
                </a:spcBef>
                <a:buChar char="•"/>
              </a:pPr>
              <a:endParaRPr lang="zh-CN" altLang="zh-CN" sz="3200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4341" name="Line 5"/>
            <p:cNvSpPr/>
            <p:nvPr/>
          </p:nvSpPr>
          <p:spPr>
            <a:xfrm>
              <a:off x="0" y="93"/>
              <a:ext cx="14406" cy="1"/>
            </a:xfrm>
            <a:prstGeom prst="line">
              <a:avLst/>
            </a:prstGeom>
            <a:ln w="38100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4342" name="Line 6"/>
            <p:cNvSpPr/>
            <p:nvPr/>
          </p:nvSpPr>
          <p:spPr>
            <a:xfrm>
              <a:off x="0" y="1428"/>
              <a:ext cx="14406" cy="1"/>
            </a:xfrm>
            <a:prstGeom prst="line">
              <a:avLst/>
            </a:prstGeom>
            <a:ln w="38100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14343" name="AutoShape 7" descr="#wm#_38_3_*Z"/>
          <p:cNvSpPr/>
          <p:nvPr/>
        </p:nvSpPr>
        <p:spPr>
          <a:xfrm>
            <a:off x="801688" y="2838450"/>
            <a:ext cx="2092325" cy="1182688"/>
          </a:xfrm>
          <a:prstGeom prst="hexagon">
            <a:avLst>
              <a:gd name="adj" fmla="val 44228"/>
              <a:gd name="vf" fmla="val 115470"/>
            </a:avLst>
          </a:prstGeom>
          <a:solidFill>
            <a:srgbClr val="FFCC00"/>
          </a:solidFill>
          <a:ln w="571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indent="0" algn="ctr">
              <a:spcBef>
                <a:spcPct val="20000"/>
              </a:spcBef>
            </a:pPr>
            <a:endParaRPr lang="zh-CN" altLang="zh-CN" sz="4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730500" y="3068638"/>
            <a:ext cx="6323189" cy="70167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altLang="en-US" strike="noStrike" noProof="0" dirty="0" smtClean="0">
                <a:sym typeface="Arial" panose="020B0604020202020204" pitchFamily="34" charset="0"/>
              </a:rPr>
              <a:t>编辑标题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730500" y="4021138"/>
            <a:ext cx="6213475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FontTx/>
              <a:buNone/>
              <a:defRPr sz="2400">
                <a:solidFill>
                  <a:schemeClr val="bg1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dirty="0" smtClean="0">
                <a:sym typeface="Arial" panose="020B0604020202020204" pitchFamily="34" charset="0"/>
              </a:rPr>
              <a:t>单击此处编辑副标题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9170822D-5EEC-4EA9-8302-7168A6E3709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ABE1C7E-18C2-4EA5-B665-47C0FBAD38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0238" y="1690688"/>
            <a:ext cx="3865562" cy="461125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90688"/>
            <a:ext cx="3868738" cy="461125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30238" y="767644"/>
            <a:ext cx="7886700" cy="752237"/>
          </a:xfr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600825"/>
            <a:ext cx="2057400" cy="1635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9170822D-5EEC-4EA9-8302-7168A6E3709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600825"/>
            <a:ext cx="3086100" cy="1635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00825"/>
            <a:ext cx="2057400" cy="1635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ABE1C7E-18C2-4EA5-B665-47C0FBAD38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767644"/>
            <a:ext cx="7886700" cy="923044"/>
          </a:xfr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170822D-5EEC-4EA9-8302-7168A6E3709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ABE1C7E-18C2-4EA5-B665-47C0FBAD38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4" descr="#wm#_38_01_100_1100_a_1_5#clear#"/>
          <p:cNvSpPr/>
          <p:nvPr/>
        </p:nvSpPr>
        <p:spPr>
          <a:xfrm>
            <a:off x="2224088" y="2679700"/>
            <a:ext cx="4695825" cy="809625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indent="0">
              <a:spcBef>
                <a:spcPct val="20000"/>
              </a:spcBef>
              <a:buChar char="•"/>
            </a:pPr>
            <a:endParaRPr lang="zh-CN" altLang="zh-CN" sz="20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388" name="Line 5"/>
          <p:cNvSpPr/>
          <p:nvPr/>
        </p:nvSpPr>
        <p:spPr>
          <a:xfrm>
            <a:off x="3392488" y="2713038"/>
            <a:ext cx="1587" cy="696912"/>
          </a:xfrm>
          <a:prstGeom prst="line">
            <a:avLst/>
          </a:prstGeom>
          <a:ln w="127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6389" name="Line 6"/>
          <p:cNvSpPr/>
          <p:nvPr/>
        </p:nvSpPr>
        <p:spPr>
          <a:xfrm>
            <a:off x="5740400" y="2713038"/>
            <a:ext cx="1588" cy="696912"/>
          </a:xfrm>
          <a:prstGeom prst="line">
            <a:avLst/>
          </a:prstGeom>
          <a:ln w="127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6390" name="Line 8" descr="#wm#_38_1_*Z"/>
          <p:cNvSpPr/>
          <p:nvPr/>
        </p:nvSpPr>
        <p:spPr>
          <a:xfrm>
            <a:off x="2224088" y="4344988"/>
            <a:ext cx="4695825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6391" name="Line 9" descr="#wm#_38_1_*Z"/>
          <p:cNvSpPr/>
          <p:nvPr/>
        </p:nvSpPr>
        <p:spPr>
          <a:xfrm>
            <a:off x="2222500" y="4464050"/>
            <a:ext cx="4697413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16392" name="Picture 10" descr="#wm#_38_1_*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63" y="1558925"/>
            <a:ext cx="904875" cy="90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11" descr="#wm#_38_1_*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">
            <a:off x="5065713" y="1831975"/>
            <a:ext cx="630237" cy="62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2" descr="#wm#_38_1_*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0">
            <a:off x="3313113" y="1831975"/>
            <a:ext cx="630237" cy="627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5" name="Rectangle 13" descr="#wm#_38_1_*Z"/>
          <p:cNvSpPr/>
          <p:nvPr/>
        </p:nvSpPr>
        <p:spPr>
          <a:xfrm>
            <a:off x="266700" y="225425"/>
            <a:ext cx="8610600" cy="640715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indent="0">
              <a:spcBef>
                <a:spcPct val="20000"/>
              </a:spcBef>
              <a:buChar char="•"/>
            </a:pPr>
            <a:endParaRPr lang="zh-CN" altLang="zh-CN" sz="20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643188" y="2667000"/>
            <a:ext cx="3875087" cy="809625"/>
          </a:xfrm>
        </p:spPr>
        <p:txBody>
          <a:bodyPr/>
          <a:lstStyle>
            <a:lvl1pPr>
              <a:defRPr sz="2800">
                <a:solidFill>
                  <a:srgbClr val="FFCC00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dirty="0" smtClean="0">
                <a:sym typeface="Arial" panose="020B0604020202020204" pitchFamily="34" charset="0"/>
              </a:rPr>
              <a:t>此处编辑标题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89150" y="3802063"/>
            <a:ext cx="4975225" cy="396875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strike="noStrike" noProof="0" smtClean="0">
                <a:sym typeface="Arial" panose="020B0604020202020204" pitchFamily="34" charset="0"/>
              </a:rPr>
              <a:t>单击此处编辑母版副标题样式</a:t>
            </a:r>
            <a:endParaRPr lang="zh-CN" strike="noStrike" noProof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9170822D-5EEC-4EA9-8302-7168A6E3709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ABE1C7E-18C2-4EA5-B665-47C0FBAD38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#wm#_38_2_*Z"/>
          <p:cNvPicPr>
            <a:picLocks noChangeAspect="1"/>
          </p:cNvPicPr>
          <p:nvPr/>
        </p:nvPicPr>
        <p:blipFill>
          <a:blip r:embed="rId2"/>
          <a:srcRect b="90973"/>
          <a:stretch>
            <a:fillRect/>
          </a:stretch>
        </p:blipFill>
        <p:spPr>
          <a:xfrm>
            <a:off x="3175" y="0"/>
            <a:ext cx="9147175" cy="61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9170822D-5EEC-4EA9-8302-7168A6E3709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ABE1C7E-18C2-4EA5-B665-47C0FBAD38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7" descr="#wm#_38_2_*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6619875" y="12700"/>
            <a:ext cx="630238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16" descr="#wm#_38_2_*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800000">
            <a:off x="1698625" y="-6350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19200" y="865505"/>
            <a:ext cx="6105600" cy="406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9200" y="4959096"/>
            <a:ext cx="6105600" cy="1641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120900" y="42863"/>
            <a:ext cx="4708525" cy="52546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696075"/>
            <a:ext cx="2057400" cy="1206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9170822D-5EEC-4EA9-8302-7168A6E3709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028950" y="6696075"/>
            <a:ext cx="3086100" cy="1206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696075"/>
            <a:ext cx="2057400" cy="1206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ABE1C7E-18C2-4EA5-B665-47C0FBAD38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2852" y="731488"/>
            <a:ext cx="1332497" cy="5464775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731488"/>
            <a:ext cx="6409824" cy="54647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170822D-5EEC-4EA9-8302-7168A6E3709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ABE1C7E-18C2-4EA5-B665-47C0FBAD38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/>
          <p:nvPr/>
        </p:nvGrpSpPr>
        <p:grpSpPr>
          <a:xfrm>
            <a:off x="619125" y="184150"/>
            <a:ext cx="463550" cy="763588"/>
            <a:chOff x="0" y="0"/>
            <a:chExt cx="730" cy="1203"/>
          </a:xfrm>
        </p:grpSpPr>
        <p:sp>
          <p:nvSpPr>
            <p:cNvPr id="7171" name="Rectangle 8"/>
            <p:cNvSpPr/>
            <p:nvPr/>
          </p:nvSpPr>
          <p:spPr>
            <a:xfrm>
              <a:off x="0" y="0"/>
              <a:ext cx="382" cy="1203"/>
            </a:xfrm>
            <a:prstGeom prst="rect">
              <a:avLst/>
            </a:prstGeom>
            <a:solidFill>
              <a:srgbClr val="F1AA07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7172" name="Rectangle 9"/>
            <p:cNvSpPr/>
            <p:nvPr/>
          </p:nvSpPr>
          <p:spPr>
            <a:xfrm>
              <a:off x="382" y="413"/>
              <a:ext cx="348" cy="791"/>
            </a:xfrm>
            <a:prstGeom prst="rect">
              <a:avLst/>
            </a:prstGeom>
            <a:solidFill>
              <a:srgbClr val="251C1A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9AC639E7-FCA5-435F-8592-3881F1026E6A}" type="datetime1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A69FDD4A-240E-4D15-943F-A4EBA544B286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721895"/>
            <a:ext cx="7887600" cy="54971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170822D-5EEC-4EA9-8302-7168A6E3709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ABE1C7E-18C2-4EA5-B665-47C0FBAD38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0"/>
          <p:cNvPicPr>
            <a:picLocks noChangeAspect="1"/>
          </p:cNvPicPr>
          <p:nvPr/>
        </p:nvPicPr>
        <p:blipFill>
          <a:blip r:embed="rId2"/>
          <a:srcRect l="26990" t="20091" r="-2"/>
          <a:stretch>
            <a:fillRect/>
          </a:stretch>
        </p:blipFill>
        <p:spPr>
          <a:xfrm>
            <a:off x="2171700" y="1533525"/>
            <a:ext cx="6972300" cy="532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9900" y="1173600"/>
            <a:ext cx="4976800" cy="1213200"/>
          </a:xfrm>
        </p:spPr>
        <p:txBody>
          <a:bodyPr anchor="b">
            <a:normAutofit/>
          </a:bodyPr>
          <a:lstStyle>
            <a:lvl1pPr algn="ctr">
              <a:defRPr sz="2800" b="1"/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0900" y="2646000"/>
            <a:ext cx="3733500" cy="5163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2D140BD-10BC-49F2-BA75-5FEC259BACF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9E73BC83-4855-404B-91C5-76E86CDB611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en-US" altLang="zh-CN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en-US" altLang="zh-CN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第三级</a:t>
            </a:r>
            <a:endParaRPr lang="en-US" altLang="zh-CN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第四级</a:t>
            </a:r>
            <a:endParaRPr lang="en-US" altLang="zh-CN" strike="noStrike" noProof="1" dirty="0" smtClean="0"/>
          </a:p>
          <a:p>
            <a:pPr lvl="5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C2D140BD-10BC-49F2-BA75-5FEC259BACF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E73BC83-4855-404B-91C5-76E86CDB611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H_Title"/>
          <p:cNvSpPr/>
          <p:nvPr/>
        </p:nvSpPr>
        <p:spPr>
          <a:xfrm>
            <a:off x="2392363" y="2959100"/>
            <a:ext cx="4746625" cy="939800"/>
          </a:xfrm>
          <a:custGeom>
            <a:avLst/>
            <a:gdLst/>
            <a:ahLst/>
            <a:cxnLst>
              <a:cxn ang="0">
                <a:pos x="4746613" y="939918"/>
              </a:cxn>
              <a:cxn ang="0">
                <a:pos x="0" y="939918"/>
              </a:cxn>
              <a:cxn ang="0">
                <a:pos x="0" y="0"/>
              </a:cxn>
              <a:cxn ang="0">
                <a:pos x="4746613" y="0"/>
              </a:cxn>
            </a:cxnLst>
            <a:pathLst>
              <a:path w="4234772" h="539998">
                <a:moveTo>
                  <a:pt x="4234772" y="539998"/>
                </a:moveTo>
                <a:lnTo>
                  <a:pt x="0" y="539998"/>
                </a:lnTo>
                <a:lnTo>
                  <a:pt x="0" y="0"/>
                </a:lnTo>
                <a:lnTo>
                  <a:pt x="4234772" y="0"/>
                </a:lnTo>
              </a:path>
            </a:pathLst>
          </a:custGeom>
          <a:noFill/>
          <a:ln w="3175" cap="flat" cmpd="sng">
            <a:solidFill>
              <a:srgbClr val="C2F24E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83" name="MH_Others_1"/>
          <p:cNvSpPr/>
          <p:nvPr/>
        </p:nvSpPr>
        <p:spPr>
          <a:xfrm>
            <a:off x="1878013" y="2959100"/>
            <a:ext cx="938212" cy="939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 anchor="ctr"/>
          <a:p>
            <a:pPr lvl="0" indent="0"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2200" y="2959200"/>
            <a:ext cx="5037300" cy="939600"/>
          </a:xfrm>
        </p:spPr>
        <p:txBody>
          <a:bodyPr lIns="648000" tIns="36000" rIns="0" bIns="36000" anchor="ctr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2D140BD-10BC-49F2-BA75-5FEC259BACF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9E73BC83-4855-404B-91C5-76E86CDB611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8649" y="213920"/>
            <a:ext cx="7886701" cy="796011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628650" y="1244603"/>
            <a:ext cx="3810000" cy="4932363"/>
          </a:xfrm>
        </p:spPr>
        <p:txBody>
          <a:bodyPr/>
          <a:lstStyle>
            <a:lvl3pPr>
              <a:defRPr sz="2000"/>
            </a:lvl3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en-US" altLang="zh-CN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en-US" altLang="zh-CN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第三级</a:t>
            </a:r>
            <a:endParaRPr lang="en-US" altLang="zh-CN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第四级</a:t>
            </a:r>
            <a:endParaRPr lang="en-US" altLang="zh-CN" strike="noStrike" noProof="1" dirty="0" smtClean="0"/>
          </a:p>
          <a:p>
            <a:pPr lvl="5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694763" y="1244603"/>
            <a:ext cx="3820587" cy="4932363"/>
          </a:xfrm>
        </p:spPr>
        <p:txBody>
          <a:bodyPr/>
          <a:lstStyle>
            <a:lvl3pPr>
              <a:defRPr sz="1500"/>
            </a:lvl3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en-US" altLang="zh-CN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en-US" altLang="zh-CN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第三级</a:t>
            </a:r>
            <a:endParaRPr lang="en-US" altLang="zh-CN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第四级</a:t>
            </a:r>
            <a:endParaRPr lang="en-US" altLang="zh-CN" strike="noStrike" noProof="1" dirty="0" smtClean="0"/>
          </a:p>
          <a:p>
            <a:pPr lvl="5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C2D140BD-10BC-49F2-BA75-5FEC259BACF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E73BC83-4855-404B-91C5-76E86CDB611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8650" y="212400"/>
            <a:ext cx="7886700" cy="795600"/>
          </a:xfrm>
        </p:spPr>
        <p:txBody>
          <a:bodyPr/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28650" y="2200274"/>
            <a:ext cx="3868340" cy="3684588"/>
          </a:xfrm>
        </p:spPr>
        <p:txBody>
          <a:bodyPr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en-US" altLang="zh-CN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en-US" altLang="zh-CN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第三级</a:t>
            </a:r>
            <a:endParaRPr lang="en-US" altLang="zh-CN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第四级</a:t>
            </a:r>
            <a:endParaRPr lang="en-US" altLang="zh-CN" strike="noStrike" noProof="1" dirty="0" smtClean="0"/>
          </a:p>
          <a:p>
            <a:pPr lvl="5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627959" y="2200274"/>
            <a:ext cx="388739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en-US" altLang="zh-CN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en-US" altLang="zh-CN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第三级</a:t>
            </a:r>
            <a:endParaRPr lang="en-US" altLang="zh-CN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第四级</a:t>
            </a:r>
            <a:endParaRPr lang="en-US" altLang="zh-CN" strike="noStrike" noProof="1" dirty="0" smtClean="0"/>
          </a:p>
          <a:p>
            <a:pPr lvl="5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 smtClean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C2D140BD-10BC-49F2-BA75-5FEC259BACF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E73BC83-4855-404B-91C5-76E86CDB611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425700" y="3148013"/>
            <a:ext cx="4189413" cy="3709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trike="noStrike" noProof="1" dirty="0"/>
          </a:p>
        </p:txBody>
      </p:sp>
      <p:sp>
        <p:nvSpPr>
          <p:cNvPr id="21507" name="矩形 4"/>
          <p:cNvSpPr/>
          <p:nvPr/>
        </p:nvSpPr>
        <p:spPr>
          <a:xfrm>
            <a:off x="2443163" y="0"/>
            <a:ext cx="4170362" cy="18113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rot="10800000" wrap="square" lIns="91440" tIns="45720" rIns="91440" bIns="45720" anchor="ctr"/>
          <a:p>
            <a:pPr lvl="0" indent="0" algn="ctr" eaLnBrk="0" hangingPunct="0"/>
            <a:endParaRPr lang="zh-CN" altLang="zh-CN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43163" y="1808163"/>
            <a:ext cx="4170363" cy="1339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0" tIns="360000" rIns="360000" bIns="360000" numCol="1" rtlCol="0" anchor="ctr">
            <a:prstTxWarp prst="textPlain">
              <a:avLst/>
            </a:prstTxWarp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fontAlgn="base"/>
            <a:endParaRPr lang="zh-CN" altLang="en-US" sz="3200" b="1" strike="noStrike" noProof="1" dirty="0">
              <a:solidFill>
                <a:srgbClr val="425A07"/>
              </a:solidFill>
              <a:latin typeface="Arial" panose="020B0604020202020204" pitchFamily="34" charset="0"/>
              <a:ea typeface="段宁毛笔行书" pitchFamily="65" charset="-122"/>
            </a:endParaRPr>
          </a:p>
        </p:txBody>
      </p:sp>
      <p:sp>
        <p:nvSpPr>
          <p:cNvPr id="29" name="KSO_Shape"/>
          <p:cNvSpPr/>
          <p:nvPr/>
        </p:nvSpPr>
        <p:spPr>
          <a:xfrm>
            <a:off x="3448050" y="3751263"/>
            <a:ext cx="207963" cy="246063"/>
          </a:xfrm>
          <a:custGeom>
            <a:avLst/>
            <a:gdLst/>
            <a:ahLst/>
            <a:cxnLst/>
            <a:rect l="l" t="t" r="r" b="b"/>
            <a:pathLst>
              <a:path w="396520" h="469210">
                <a:moveTo>
                  <a:pt x="327445" y="314600"/>
                </a:moveTo>
                <a:cubicBezTo>
                  <a:pt x="356349" y="319254"/>
                  <a:pt x="385797" y="360745"/>
                  <a:pt x="394054" y="381803"/>
                </a:cubicBezTo>
                <a:cubicBezTo>
                  <a:pt x="402312" y="402860"/>
                  <a:pt x="388098" y="427511"/>
                  <a:pt x="376990" y="440944"/>
                </a:cubicBezTo>
                <a:cubicBezTo>
                  <a:pt x="373700" y="421882"/>
                  <a:pt x="364955" y="401443"/>
                  <a:pt x="352485" y="383463"/>
                </a:cubicBezTo>
                <a:cubicBezTo>
                  <a:pt x="332676" y="354903"/>
                  <a:pt x="307287" y="337803"/>
                  <a:pt x="287162" y="338581"/>
                </a:cubicBezTo>
                <a:cubicBezTo>
                  <a:pt x="300917" y="326499"/>
                  <a:pt x="298542" y="309947"/>
                  <a:pt x="327445" y="314600"/>
                </a:cubicBezTo>
                <a:close/>
                <a:moveTo>
                  <a:pt x="44367" y="9445"/>
                </a:moveTo>
                <a:cubicBezTo>
                  <a:pt x="65307" y="7976"/>
                  <a:pt x="88582" y="48300"/>
                  <a:pt x="98716" y="103893"/>
                </a:cubicBezTo>
                <a:cubicBezTo>
                  <a:pt x="103023" y="127522"/>
                  <a:pt x="104507" y="151694"/>
                  <a:pt x="102812" y="172874"/>
                </a:cubicBezTo>
                <a:cubicBezTo>
                  <a:pt x="96419" y="177933"/>
                  <a:pt x="92462" y="183883"/>
                  <a:pt x="93679" y="191748"/>
                </a:cubicBezTo>
                <a:cubicBezTo>
                  <a:pt x="97962" y="219449"/>
                  <a:pt x="202914" y="329063"/>
                  <a:pt x="240363" y="349244"/>
                </a:cubicBezTo>
                <a:cubicBezTo>
                  <a:pt x="253454" y="356299"/>
                  <a:pt x="265280" y="353652"/>
                  <a:pt x="275564" y="347108"/>
                </a:cubicBezTo>
                <a:lnTo>
                  <a:pt x="275884" y="347663"/>
                </a:lnTo>
                <a:cubicBezTo>
                  <a:pt x="293996" y="337193"/>
                  <a:pt x="324545" y="354625"/>
                  <a:pt x="347507" y="388530"/>
                </a:cubicBezTo>
                <a:cubicBezTo>
                  <a:pt x="360303" y="407426"/>
                  <a:pt x="369015" y="429003"/>
                  <a:pt x="371399" y="448117"/>
                </a:cubicBezTo>
                <a:cubicBezTo>
                  <a:pt x="347296" y="472826"/>
                  <a:pt x="310581" y="469765"/>
                  <a:pt x="288158" y="468159"/>
                </a:cubicBezTo>
                <a:cubicBezTo>
                  <a:pt x="253182" y="465654"/>
                  <a:pt x="-15065" y="364036"/>
                  <a:pt x="664" y="89829"/>
                </a:cubicBezTo>
                <a:cubicBezTo>
                  <a:pt x="3125" y="70964"/>
                  <a:pt x="7079" y="53749"/>
                  <a:pt x="14299" y="39550"/>
                </a:cubicBezTo>
                <a:cubicBezTo>
                  <a:pt x="20978" y="26415"/>
                  <a:pt x="30453" y="15861"/>
                  <a:pt x="44367" y="9445"/>
                </a:cubicBezTo>
                <a:close/>
                <a:moveTo>
                  <a:pt x="85842" y="6"/>
                </a:moveTo>
                <a:cubicBezTo>
                  <a:pt x="147282" y="-938"/>
                  <a:pt x="156451" y="106342"/>
                  <a:pt x="147962" y="128156"/>
                </a:cubicBezTo>
                <a:cubicBezTo>
                  <a:pt x="140696" y="146825"/>
                  <a:pt x="125598" y="157194"/>
                  <a:pt x="109217" y="167957"/>
                </a:cubicBezTo>
                <a:cubicBezTo>
                  <a:pt x="111214" y="147002"/>
                  <a:pt x="109601" y="123749"/>
                  <a:pt x="105273" y="101024"/>
                </a:cubicBezTo>
                <a:cubicBezTo>
                  <a:pt x="95931" y="51971"/>
                  <a:pt x="75887" y="14560"/>
                  <a:pt x="55177" y="5105"/>
                </a:cubicBezTo>
                <a:cubicBezTo>
                  <a:pt x="63799" y="1769"/>
                  <a:pt x="73998" y="188"/>
                  <a:pt x="85842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en-US" sz="1400" strike="noStrike" noProof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KSO_Shape"/>
          <p:cNvSpPr/>
          <p:nvPr/>
        </p:nvSpPr>
        <p:spPr>
          <a:xfrm>
            <a:off x="3443288" y="4184650"/>
            <a:ext cx="247650" cy="187325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400" strike="noStrike" noProof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3443288" y="4557713"/>
            <a:ext cx="246063" cy="2301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400" strike="noStrike" noProof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KSO_Shape"/>
          <p:cNvSpPr/>
          <p:nvPr/>
        </p:nvSpPr>
        <p:spPr>
          <a:xfrm>
            <a:off x="3441700" y="4975225"/>
            <a:ext cx="257175" cy="207963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400" strike="noStrike" noProof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标题 1"/>
          <p:cNvSpPr>
            <a:spLocks noGrp="1"/>
          </p:cNvSpPr>
          <p:nvPr>
            <p:ph type="title" hasCustomPrompt="1"/>
          </p:nvPr>
        </p:nvSpPr>
        <p:spPr>
          <a:xfrm>
            <a:off x="2443076" y="1808844"/>
            <a:ext cx="4171220" cy="1338848"/>
          </a:xfrm>
        </p:spPr>
        <p:txBody>
          <a:bodyPr>
            <a:prstTxWarp prst="textPlain">
              <a:avLst/>
            </a:prstTxWarp>
            <a:normAutofit/>
          </a:bodyPr>
          <a:lstStyle>
            <a:lvl1pPr algn="ctr">
              <a:defRPr sz="6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25" name="内容占位符 14"/>
          <p:cNvSpPr>
            <a:spLocks noGrp="1"/>
          </p:cNvSpPr>
          <p:nvPr>
            <p:ph sz="quarter" idx="10" hasCustomPrompt="1"/>
          </p:nvPr>
        </p:nvSpPr>
        <p:spPr>
          <a:xfrm>
            <a:off x="3750000" y="3708000"/>
            <a:ext cx="2084400" cy="3708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 smtClean="0"/>
              <a:t>添加副标题</a:t>
            </a:r>
            <a:endParaRPr lang="zh-CN" altLang="en-US" strike="noStrike" noProof="1" dirty="0"/>
          </a:p>
        </p:txBody>
      </p:sp>
      <p:sp>
        <p:nvSpPr>
          <p:cNvPr id="26" name="内容占位符 16"/>
          <p:cNvSpPr>
            <a:spLocks noGrp="1"/>
          </p:cNvSpPr>
          <p:nvPr>
            <p:ph sz="quarter" idx="11" hasCustomPrompt="1"/>
          </p:nvPr>
        </p:nvSpPr>
        <p:spPr>
          <a:xfrm>
            <a:off x="3750000" y="4111200"/>
            <a:ext cx="2084400" cy="370800"/>
          </a:xfrm>
        </p:spPr>
        <p:txBody>
          <a:bodyPr>
            <a:noAutofit/>
          </a:bodyPr>
          <a:lstStyle>
            <a:lvl1pPr marL="0" marR="0" indent="0" algn="just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ebdings" panose="05030102010509060703" pitchFamily="18" charset="2"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ebdings" panose="05030102010509060703" pitchFamily="18" charset="2"/>
              <a:buNone/>
              <a:defRPr/>
            </a:pPr>
            <a:r>
              <a:rPr lang="zh-CN" altLang="en-US" strike="noStrike" noProof="1" dirty="0" smtClean="0"/>
              <a:t>添加副标题</a:t>
            </a:r>
            <a:endParaRPr lang="zh-CN" altLang="en-US" strike="noStrike" noProof="1" dirty="0" smtClean="0"/>
          </a:p>
          <a:p>
            <a:pPr lvl="0" fontAlgn="auto"/>
            <a:endParaRPr lang="zh-CN" altLang="en-US" strike="noStrike" noProof="1" dirty="0"/>
          </a:p>
        </p:txBody>
      </p:sp>
      <p:sp>
        <p:nvSpPr>
          <p:cNvPr id="27" name="内容占位符 18"/>
          <p:cNvSpPr>
            <a:spLocks noGrp="1"/>
          </p:cNvSpPr>
          <p:nvPr>
            <p:ph sz="quarter" idx="12" hasCustomPrompt="1"/>
          </p:nvPr>
        </p:nvSpPr>
        <p:spPr>
          <a:xfrm>
            <a:off x="3750000" y="4510800"/>
            <a:ext cx="2084400" cy="370800"/>
          </a:xfrm>
        </p:spPr>
        <p:txBody>
          <a:bodyPr>
            <a:normAutofit/>
          </a:bodyPr>
          <a:lstStyle>
            <a:lvl1pPr marL="0" marR="0" indent="0" algn="just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ebdings" panose="05030102010509060703" pitchFamily="18" charset="2"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ebdings" panose="05030102010509060703" pitchFamily="18" charset="2"/>
              <a:buNone/>
              <a:defRPr/>
            </a:pPr>
            <a:r>
              <a:rPr lang="zh-CN" altLang="en-US" strike="noStrike" noProof="1" dirty="0" smtClean="0"/>
              <a:t>添加副标题</a:t>
            </a:r>
            <a:endParaRPr lang="zh-CN" altLang="en-US" strike="noStrike" noProof="1" dirty="0" smtClean="0"/>
          </a:p>
          <a:p>
            <a:pPr lvl="0" fontAlgn="auto"/>
            <a:endParaRPr lang="zh-CN" altLang="en-US" strike="noStrike" noProof="1" dirty="0"/>
          </a:p>
        </p:txBody>
      </p:sp>
      <p:sp>
        <p:nvSpPr>
          <p:cNvPr id="28" name="内容占位符 20"/>
          <p:cNvSpPr>
            <a:spLocks noGrp="1"/>
          </p:cNvSpPr>
          <p:nvPr>
            <p:ph sz="quarter" idx="13" hasCustomPrompt="1"/>
          </p:nvPr>
        </p:nvSpPr>
        <p:spPr>
          <a:xfrm>
            <a:off x="3750000" y="4914000"/>
            <a:ext cx="2084400" cy="370800"/>
          </a:xfrm>
        </p:spPr>
        <p:txBody>
          <a:bodyPr>
            <a:normAutofit/>
          </a:bodyPr>
          <a:lstStyle>
            <a:lvl1pPr marL="0" marR="0" indent="0" algn="just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ebdings" panose="05030102010509060703" pitchFamily="18" charset="2"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ebdings" panose="05030102010509060703" pitchFamily="18" charset="2"/>
              <a:buNone/>
              <a:defRPr/>
            </a:pPr>
            <a:r>
              <a:rPr lang="zh-CN" altLang="en-US" strike="noStrike" noProof="1" dirty="0" smtClean="0"/>
              <a:t>添加副标题</a:t>
            </a:r>
            <a:endParaRPr lang="zh-CN" altLang="en-US" strike="noStrike" noProof="1" dirty="0" smtClean="0"/>
          </a:p>
          <a:p>
            <a:pPr lvl="0" fontAlgn="auto"/>
            <a:endParaRPr lang="zh-CN" altLang="en-US" strike="noStrike" noProof="1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2D140BD-10BC-49F2-BA75-5FEC259BACF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9E73BC83-4855-404B-91C5-76E86CDB611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C2D140BD-10BC-49F2-BA75-5FEC259BACF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E73BC83-4855-404B-91C5-76E86CDB611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pPr fontAlgn="auto"/>
            <a:r>
              <a:rPr lang="zh-CN" altLang="en-US" strike="noStrike" noProof="1" dirty="0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C2D140BD-10BC-49F2-BA75-5FEC259BACF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E73BC83-4855-404B-91C5-76E86CDB611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4"/>
            <a:ext cx="886883" cy="580707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6851651" cy="5807075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en-US" altLang="zh-CN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en-US" altLang="zh-CN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第三级</a:t>
            </a:r>
            <a:endParaRPr lang="en-US" altLang="zh-CN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第四级</a:t>
            </a:r>
            <a:endParaRPr lang="en-US" altLang="zh-CN" strike="noStrike" noProof="1" dirty="0" smtClean="0"/>
          </a:p>
          <a:p>
            <a:pPr lvl="5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C2D140BD-10BC-49F2-BA75-5FEC259BACF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E73BC83-4855-404B-91C5-76E86CDB611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>
          <a:xfrm>
            <a:off x="627063" y="1936750"/>
            <a:ext cx="2859087" cy="2833688"/>
            <a:chOff x="0" y="0"/>
            <a:chExt cx="4502" cy="4462"/>
          </a:xfrm>
        </p:grpSpPr>
        <p:sp>
          <p:nvSpPr>
            <p:cNvPr id="8195" name="Oval 3"/>
            <p:cNvSpPr/>
            <p:nvPr/>
          </p:nvSpPr>
          <p:spPr>
            <a:xfrm>
              <a:off x="0" y="0"/>
              <a:ext cx="4457" cy="4463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8196" name="Rectangle 4"/>
            <p:cNvSpPr/>
            <p:nvPr/>
          </p:nvSpPr>
          <p:spPr>
            <a:xfrm>
              <a:off x="3406" y="648"/>
              <a:ext cx="1096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8197" name="Oval 5"/>
            <p:cNvSpPr/>
            <p:nvPr/>
          </p:nvSpPr>
          <p:spPr>
            <a:xfrm>
              <a:off x="0" y="2983"/>
              <a:ext cx="655" cy="657"/>
            </a:xfrm>
            <a:prstGeom prst="ellipse">
              <a:avLst/>
            </a:prstGeom>
            <a:solidFill>
              <a:srgbClr val="F1AA07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8198" name="Rectangle 6"/>
          <p:cNvSpPr/>
          <p:nvPr/>
        </p:nvSpPr>
        <p:spPr>
          <a:xfrm>
            <a:off x="4192588" y="3190875"/>
            <a:ext cx="4948237" cy="639763"/>
          </a:xfrm>
          <a:prstGeom prst="rect">
            <a:avLst/>
          </a:prstGeom>
          <a:solidFill>
            <a:srgbClr val="F1AA07"/>
          </a:solidFill>
          <a:ln w="9525">
            <a:noFill/>
          </a:ln>
        </p:spPr>
        <p:txBody>
          <a:bodyPr anchor="ctr"/>
          <a:p>
            <a:pPr lvl="0" indent="0"/>
            <a:endParaRPr lang="zh-CN" altLang="en-US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73150" y="2705103"/>
            <a:ext cx="3122613" cy="45561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90170" tIns="46990" rIns="90170" bIns="46990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编辑标题</a:t>
            </a:r>
            <a:endParaRPr lang="zh-CN" altLang="zh-CN" strike="noStrike" noProof="0" dirty="0" smtClean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16025" y="3192463"/>
            <a:ext cx="2981325" cy="655637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170" tIns="46990" rIns="90170" bIns="46990"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 fontAlgn="base"/>
            <a:r>
              <a:rPr lang="zh-CN" altLang="zh-CN" strike="noStrike" noProof="0" dirty="0" smtClean="0"/>
              <a:t>单击此处编辑副标题</a:t>
            </a:r>
            <a:endParaRPr lang="zh-CN" altLang="zh-CN" strike="noStrike" noProof="0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9AC639E7-FCA5-435F-8592-3881F1026E6A}" type="datetime1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A69FDD4A-240E-4D15-943F-A4EBA544B286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0700"/>
            <a:ext cx="7886700" cy="5676900"/>
          </a:xfrm>
        </p:spPr>
        <p:txBody>
          <a:bodyPr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en-US" altLang="zh-CN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en-US" altLang="zh-CN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第三级</a:t>
            </a:r>
            <a:endParaRPr lang="en-US" altLang="zh-CN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第四级</a:t>
            </a:r>
            <a:endParaRPr lang="en-US" altLang="zh-CN" strike="noStrike" noProof="1" dirty="0" smtClean="0"/>
          </a:p>
          <a:p>
            <a:pPr lvl="5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fontAlgn="base"/>
            <a:fld id="{C2D140BD-10BC-49F2-BA75-5FEC259BACF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9E73BC83-4855-404B-91C5-76E86CDB611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00" y="5083200"/>
            <a:ext cx="7773300" cy="885324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单击此处编辑母版标题样式</a:t>
            </a:r>
            <a:endParaRPr lang="zh-CN" altLang="en-US" strike="noStrike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2850" y="5993924"/>
            <a:ext cx="6018300" cy="55927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单击此处编辑母版副标题样式</a:t>
            </a:r>
            <a:endParaRPr lang="zh-CN" altLang="en-US" strike="noStrike" noProof="0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7FF979D-D6AD-45A0-B701-CB290A64E3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8EF243C-5939-4747-8455-4C6941B9851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63" y="260351"/>
            <a:ext cx="7886700" cy="792000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06000"/>
            <a:ext cx="7886700" cy="4885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lnSpc>
                <a:spcPct val="130000"/>
              </a:lnSpc>
              <a:defRPr sz="2000"/>
            </a:lvl2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7FF979D-D6AD-45A0-B701-CB290A64E3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8EF243C-5939-4747-8455-4C6941B9851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5" name="MH_Others_1"/>
          <p:cNvCxnSpPr/>
          <p:nvPr/>
        </p:nvCxnSpPr>
        <p:spPr>
          <a:xfrm>
            <a:off x="2252663" y="2303463"/>
            <a:ext cx="0" cy="3816350"/>
          </a:xfrm>
          <a:prstGeom prst="line">
            <a:avLst/>
          </a:prstGeom>
          <a:ln w="25400" cap="flat" cmpd="sng">
            <a:solidFill>
              <a:schemeClr val="accent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MH_Others_2"/>
          <p:cNvSpPr>
            <a:spLocks noChangeArrowheads="1"/>
          </p:cNvSpPr>
          <p:nvPr/>
        </p:nvSpPr>
        <p:spPr bwMode="auto">
          <a:xfrm>
            <a:off x="2130425" y="5937250"/>
            <a:ext cx="241300" cy="2095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/>
            <a:endParaRPr lang="zh-CN" altLang="en-US" sz="2400" strike="noStrike" noProof="1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3557" name="MH_Title"/>
          <p:cNvSpPr/>
          <p:nvPr/>
        </p:nvSpPr>
        <p:spPr>
          <a:xfrm>
            <a:off x="2252663" y="2303463"/>
            <a:ext cx="4760912" cy="633412"/>
          </a:xfrm>
          <a:prstGeom prst="homePlate">
            <a:avLst>
              <a:gd name="adj" fmla="val 49412"/>
            </a:avLst>
          </a:prstGeom>
          <a:solidFill>
            <a:schemeClr val="accent1"/>
          </a:solidFill>
          <a:ln w="9525">
            <a:noFill/>
          </a:ln>
        </p:spPr>
        <p:txBody>
          <a:bodyPr lIns="0" tIns="0" rIns="0" bIns="0" anchor="ctr"/>
          <a:p>
            <a:pPr lvl="0" indent="0" algn="ctr"/>
            <a:endParaRPr lang="zh-CN" altLang="en-US" sz="30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686050" y="3613011"/>
            <a:ext cx="4960079" cy="94349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252472" y="2304000"/>
            <a:ext cx="4453128" cy="633003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7FF979D-D6AD-45A0-B701-CB290A64E3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8EF243C-5939-4747-8455-4C6941B9851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26852"/>
            <a:ext cx="7886701" cy="792163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49" y="1462523"/>
            <a:ext cx="3878263" cy="4525963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462523"/>
            <a:ext cx="3856037" cy="4525963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7FF979D-D6AD-45A0-B701-CB290A64E3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8EF243C-5939-4747-8455-4C6941B9851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3636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225674"/>
            <a:ext cx="3868737" cy="3857625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636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225674"/>
            <a:ext cx="3887788" cy="3857625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7FF979D-D6AD-45A0-B701-CB290A64E3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8EF243C-5939-4747-8455-4C6941B9851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椭圆 9"/>
          <p:cNvSpPr/>
          <p:nvPr/>
        </p:nvSpPr>
        <p:spPr>
          <a:xfrm>
            <a:off x="2792413" y="1235075"/>
            <a:ext cx="3524250" cy="352583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1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147" tIns="46978" rIns="90147" bIns="46978" anchor="ctr"/>
          <a:p>
            <a:pPr lvl="0" indent="0" algn="ctr"/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椭圆 10"/>
          <p:cNvSpPr/>
          <p:nvPr/>
        </p:nvSpPr>
        <p:spPr>
          <a:xfrm>
            <a:off x="2670175" y="1112838"/>
            <a:ext cx="3770313" cy="3770312"/>
          </a:xfrm>
          <a:prstGeom prst="ellipse">
            <a:avLst/>
          </a:prstGeom>
          <a:noFill/>
          <a:ln w="3175" cap="flat" cmpd="sng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txBody>
          <a:bodyPr lIns="90147" tIns="46978" rIns="90147" bIns="46978" anchor="ctr"/>
          <a:p>
            <a:pPr lvl="0" indent="0" algn="ctr"/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2333625" y="2546350"/>
            <a:ext cx="4476750" cy="7286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>
            <a:normAutofit fontScale="60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/>
            <a:endParaRPr lang="zh-CN" altLang="en-US" sz="6000" strike="noStrike" noProof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4582" name="KSO_Shape"/>
          <p:cNvSpPr/>
          <p:nvPr/>
        </p:nvSpPr>
        <p:spPr>
          <a:xfrm>
            <a:off x="4248150" y="3489325"/>
            <a:ext cx="874713" cy="1057275"/>
          </a:xfrm>
          <a:custGeom>
            <a:avLst/>
            <a:gdLst/>
            <a:ahLst/>
            <a:cxnLst>
              <a:cxn ang="0">
                <a:pos x="77957" y="874250"/>
              </a:cxn>
              <a:cxn ang="0">
                <a:pos x="376232" y="1006236"/>
              </a:cxn>
              <a:cxn ang="0">
                <a:pos x="671116" y="881019"/>
              </a:cxn>
              <a:cxn ang="0">
                <a:pos x="715179" y="901324"/>
              </a:cxn>
              <a:cxn ang="0">
                <a:pos x="376232" y="1057000"/>
              </a:cxn>
              <a:cxn ang="0">
                <a:pos x="30504" y="894556"/>
              </a:cxn>
              <a:cxn ang="0">
                <a:pos x="77957" y="874250"/>
              </a:cxn>
              <a:cxn ang="0">
                <a:pos x="786358" y="559515"/>
              </a:cxn>
              <a:cxn ang="0">
                <a:pos x="874485" y="667811"/>
              </a:cxn>
              <a:cxn ang="0">
                <a:pos x="762632" y="779491"/>
              </a:cxn>
              <a:cxn ang="0">
                <a:pos x="721959" y="772723"/>
              </a:cxn>
              <a:cxn ang="0">
                <a:pos x="749074" y="728727"/>
              </a:cxn>
              <a:cxn ang="0">
                <a:pos x="762632" y="732112"/>
              </a:cxn>
              <a:cxn ang="0">
                <a:pos x="823642" y="667811"/>
              </a:cxn>
              <a:cxn ang="0">
                <a:pos x="782969" y="610279"/>
              </a:cxn>
              <a:cxn ang="0">
                <a:pos x="786358" y="559515"/>
              </a:cxn>
              <a:cxn ang="0">
                <a:pos x="742295" y="485061"/>
              </a:cxn>
              <a:cxn ang="0">
                <a:pos x="749074" y="552746"/>
              </a:cxn>
              <a:cxn ang="0">
                <a:pos x="376232" y="925014"/>
              </a:cxn>
              <a:cxn ang="0">
                <a:pos x="0" y="552746"/>
              </a:cxn>
              <a:cxn ang="0">
                <a:pos x="6779" y="491830"/>
              </a:cxn>
              <a:cxn ang="0">
                <a:pos x="376232" y="684733"/>
              </a:cxn>
              <a:cxn ang="0">
                <a:pos x="742295" y="491830"/>
              </a:cxn>
              <a:cxn ang="0">
                <a:pos x="742295" y="485061"/>
              </a:cxn>
              <a:cxn ang="0">
                <a:pos x="376232" y="336154"/>
              </a:cxn>
              <a:cxn ang="0">
                <a:pos x="701621" y="491830"/>
              </a:cxn>
              <a:cxn ang="0">
                <a:pos x="698232" y="515520"/>
              </a:cxn>
              <a:cxn ang="0">
                <a:pos x="376232" y="407224"/>
              </a:cxn>
              <a:cxn ang="0">
                <a:pos x="50842" y="515520"/>
              </a:cxn>
              <a:cxn ang="0">
                <a:pos x="47452" y="491830"/>
              </a:cxn>
              <a:cxn ang="0">
                <a:pos x="376232" y="336154"/>
              </a:cxn>
              <a:cxn ang="0">
                <a:pos x="491167" y="56056"/>
              </a:cxn>
              <a:cxn ang="0">
                <a:pos x="500501" y="336337"/>
              </a:cxn>
              <a:cxn ang="0">
                <a:pos x="491167" y="56056"/>
              </a:cxn>
              <a:cxn ang="0">
                <a:pos x="248477" y="37371"/>
              </a:cxn>
              <a:cxn ang="0">
                <a:pos x="257810" y="317652"/>
              </a:cxn>
              <a:cxn ang="0">
                <a:pos x="248477" y="37371"/>
              </a:cxn>
              <a:cxn ang="0">
                <a:pos x="369821" y="0"/>
              </a:cxn>
              <a:cxn ang="0">
                <a:pos x="379156" y="280280"/>
              </a:cxn>
              <a:cxn ang="0">
                <a:pos x="369821" y="0"/>
              </a:cxn>
            </a:cxnLst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34208" y="2545200"/>
            <a:ext cx="4475584" cy="7272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7FF979D-D6AD-45A0-B701-CB290A64E3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8EF243C-5939-4747-8455-4C6941B9851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7FF979D-D6AD-45A0-B701-CB290A64E3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8EF243C-5939-4747-8455-4C6941B9851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3" name="直接连接符 3"/>
          <p:cNvCxnSpPr/>
          <p:nvPr/>
        </p:nvCxnSpPr>
        <p:spPr>
          <a:xfrm>
            <a:off x="4951413" y="1933575"/>
            <a:ext cx="3565525" cy="0"/>
          </a:xfrm>
          <a:prstGeom prst="line">
            <a:avLst/>
          </a:prstGeom>
          <a:ln w="63500" cap="flat" cmpd="sng">
            <a:solidFill>
              <a:schemeClr val="accent1">
                <a:alpha val="39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53000" y="1240500"/>
            <a:ext cx="3562350" cy="642938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dirty="0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28650" y="1240500"/>
            <a:ext cx="4093500" cy="40935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2108201"/>
            <a:ext cx="3562425" cy="3225800"/>
          </a:xfrm>
        </p:spPr>
        <p:txBody>
          <a:bodyPr lIns="0" tIns="0" rIns="0" bIns="90000">
            <a:normAutofit/>
          </a:bodyPr>
          <a:lstStyle>
            <a:lvl1pPr marL="0" indent="0" algn="just">
              <a:buNone/>
              <a:defRPr sz="1800">
                <a:solidFill>
                  <a:srgbClr val="8E6C0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7FF979D-D6AD-45A0-B701-CB290A64E3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8EF243C-5939-4747-8455-4C6941B9851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18121" y="260351"/>
            <a:ext cx="693647" cy="5734049"/>
          </a:xfrm>
        </p:spPr>
        <p:txBody>
          <a:bodyPr vert="eaVert"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60351"/>
            <a:ext cx="7029451" cy="5734049"/>
          </a:xfrm>
        </p:spPr>
        <p:txBody>
          <a:bodyPr vert="eaVert">
            <a:normAutofit/>
          </a:bodyPr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7FF979D-D6AD-45A0-B701-CB290A64E3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8EF243C-5939-4747-8455-4C6941B9851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/>
          <p:nvPr/>
        </p:nvGrpSpPr>
        <p:grpSpPr>
          <a:xfrm>
            <a:off x="619125" y="184150"/>
            <a:ext cx="463550" cy="763588"/>
            <a:chOff x="0" y="0"/>
            <a:chExt cx="730" cy="1203"/>
          </a:xfrm>
        </p:grpSpPr>
        <p:sp>
          <p:nvSpPr>
            <p:cNvPr id="9219" name="Rectangle 8"/>
            <p:cNvSpPr/>
            <p:nvPr/>
          </p:nvSpPr>
          <p:spPr>
            <a:xfrm>
              <a:off x="0" y="0"/>
              <a:ext cx="382" cy="1203"/>
            </a:xfrm>
            <a:prstGeom prst="rect">
              <a:avLst/>
            </a:prstGeom>
            <a:solidFill>
              <a:srgbClr val="F1AA07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9220" name="Rectangle 9"/>
            <p:cNvSpPr/>
            <p:nvPr/>
          </p:nvSpPr>
          <p:spPr>
            <a:xfrm>
              <a:off x="382" y="413"/>
              <a:ext cx="348" cy="791"/>
            </a:xfrm>
            <a:prstGeom prst="rect">
              <a:avLst/>
            </a:prstGeom>
            <a:solidFill>
              <a:srgbClr val="251C1A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8363" y="1252538"/>
            <a:ext cx="3836987" cy="4498975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7750" y="1252538"/>
            <a:ext cx="3836988" cy="4498975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9AC639E7-FCA5-435F-8592-3881F1026E6A}" type="datetime1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A69FDD4A-240E-4D15-943F-A4EBA544B286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3"/>
          </p:nvPr>
        </p:nvSpPr>
        <p:spPr>
          <a:xfrm>
            <a:off x="628649" y="469899"/>
            <a:ext cx="7886701" cy="5549901"/>
          </a:xfrm>
        </p:spPr>
        <p:txBody>
          <a:bodyPr/>
          <a:lstStyle>
            <a:lvl1pPr indent="135255">
              <a:defRPr sz="2400"/>
            </a:lvl1pPr>
            <a:lvl2pPr marL="135255" indent="135255">
              <a:buFont typeface="Arial" panose="020B0604020202020204" pitchFamily="34" charset="0"/>
              <a:buChar char="•"/>
              <a:defRPr sz="2000"/>
            </a:lvl2pPr>
            <a:lvl3pPr marL="269875" indent="135255">
              <a:buFont typeface="Arial" panose="020B0604020202020204" pitchFamily="34" charset="0"/>
              <a:buChar char="•"/>
              <a:defRPr sz="1800"/>
            </a:lvl3pPr>
            <a:lvl4pPr marL="405130" indent="135255">
              <a:buFont typeface="Arial" panose="020B0604020202020204" pitchFamily="34" charset="0"/>
              <a:buChar char="•"/>
              <a:defRPr sz="1800"/>
            </a:lvl4pPr>
            <a:lvl5pPr indent="135255"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07FF979D-D6AD-45A0-B701-CB290A64E3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B8EF243C-5939-4747-8455-4C6941B9851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26987"/>
            <a:ext cx="9178925" cy="6977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 rot="20521166">
            <a:off x="826862" y="4938295"/>
            <a:ext cx="7599056" cy="479121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90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72000"/>
                    </a:schemeClr>
                  </a:outerShdw>
                </a:effectLst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 smtClean="0"/>
              <a:t>单击此处添加您的副标题</a:t>
            </a:r>
            <a:endParaRPr lang="zh-CN" altLang="en-US" strike="noStrike" noProof="1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7488083-FC3C-42ED-87BA-3862EE125614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711950"/>
            <a:ext cx="30861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39C5AD4-4321-4CA7-A702-AD0741002F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860400" y="1468800"/>
            <a:ext cx="7300800" cy="4582800"/>
          </a:xfrm>
        </p:spPr>
        <p:txBody>
          <a:bodyPr lIns="288000" tIns="36000" rIns="288000" bIns="36000" anchor="ctr" anchorCtr="0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2400">
                <a:solidFill>
                  <a:srgbClr val="333333"/>
                </a:solidFill>
              </a:defRPr>
            </a:lvl1pPr>
            <a:lvl2pPr marL="575945" indent="0"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7488083-FC3C-42ED-87BA-3862EE125614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D39C5AD4-4321-4CA7-A702-AD0741002F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H_Number"/>
          <p:cNvSpPr/>
          <p:nvPr/>
        </p:nvSpPr>
        <p:spPr>
          <a:xfrm>
            <a:off x="2316163" y="2867025"/>
            <a:ext cx="752475" cy="703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lnSpcReduction="1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800" strike="noStrike" noProof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MH_Title"/>
          <p:cNvSpPr/>
          <p:nvPr/>
        </p:nvSpPr>
        <p:spPr>
          <a:xfrm>
            <a:off x="3194050" y="2867025"/>
            <a:ext cx="4389438" cy="703263"/>
          </a:xfrm>
          <a:custGeom>
            <a:avLst/>
            <a:gdLst>
              <a:gd name="connsiteX0" fmla="*/ 152332 w 4732657"/>
              <a:gd name="connsiteY0" fmla="*/ 43963 h 703742"/>
              <a:gd name="connsiteX1" fmla="*/ 152332 w 4732657"/>
              <a:gd name="connsiteY1" fmla="*/ 44234 h 703742"/>
              <a:gd name="connsiteX2" fmla="*/ 143899 w 4732657"/>
              <a:gd name="connsiteY2" fmla="*/ 44234 h 703742"/>
              <a:gd name="connsiteX3" fmla="*/ 143899 w 4732657"/>
              <a:gd name="connsiteY3" fmla="*/ 659507 h 703742"/>
              <a:gd name="connsiteX4" fmla="*/ 1409944 w 4732657"/>
              <a:gd name="connsiteY4" fmla="*/ 659507 h 703742"/>
              <a:gd name="connsiteX5" fmla="*/ 1409944 w 4732657"/>
              <a:gd name="connsiteY5" fmla="*/ 655963 h 703742"/>
              <a:gd name="connsiteX6" fmla="*/ 1553843 w 4732657"/>
              <a:gd name="connsiteY6" fmla="*/ 655963 h 703742"/>
              <a:gd name="connsiteX7" fmla="*/ 1553843 w 4732657"/>
              <a:gd name="connsiteY7" fmla="*/ 659507 h 703742"/>
              <a:gd name="connsiteX8" fmla="*/ 2924218 w 4732657"/>
              <a:gd name="connsiteY8" fmla="*/ 659507 h 703742"/>
              <a:gd name="connsiteX9" fmla="*/ 2968175 w 4732657"/>
              <a:gd name="connsiteY9" fmla="*/ 655963 h 703742"/>
              <a:gd name="connsiteX10" fmla="*/ 3142768 w 4732657"/>
              <a:gd name="connsiteY10" fmla="*/ 655963 h 703742"/>
              <a:gd name="connsiteX11" fmla="*/ 3135196 w 4732657"/>
              <a:gd name="connsiteY11" fmla="*/ 659507 h 703742"/>
              <a:gd name="connsiteX12" fmla="*/ 4334162 w 4732657"/>
              <a:gd name="connsiteY12" fmla="*/ 659507 h 703742"/>
              <a:gd name="connsiteX13" fmla="*/ 4686037 w 4732657"/>
              <a:gd name="connsiteY13" fmla="*/ 378088 h 703742"/>
              <a:gd name="connsiteX14" fmla="*/ 4686037 w 4732657"/>
              <a:gd name="connsiteY14" fmla="*/ 325654 h 703742"/>
              <a:gd name="connsiteX15" fmla="*/ 4334162 w 4732657"/>
              <a:gd name="connsiteY15" fmla="*/ 44234 h 703742"/>
              <a:gd name="connsiteX16" fmla="*/ 4302301 w 4732657"/>
              <a:gd name="connsiteY16" fmla="*/ 44234 h 703742"/>
              <a:gd name="connsiteX17" fmla="*/ 4302301 w 4732657"/>
              <a:gd name="connsiteY17" fmla="*/ 43963 h 703742"/>
              <a:gd name="connsiteX18" fmla="*/ 0 w 4732657"/>
              <a:gd name="connsiteY18" fmla="*/ 0 h 703742"/>
              <a:gd name="connsiteX19" fmla="*/ 1409944 w 4732657"/>
              <a:gd name="connsiteY19" fmla="*/ 0 h 703742"/>
              <a:gd name="connsiteX20" fmla="*/ 2949435 w 4732657"/>
              <a:gd name="connsiteY20" fmla="*/ 0 h 703742"/>
              <a:gd name="connsiteX21" fmla="*/ 4359379 w 4732657"/>
              <a:gd name="connsiteY21" fmla="*/ 0 h 703742"/>
              <a:gd name="connsiteX22" fmla="*/ 4732657 w 4732657"/>
              <a:gd name="connsiteY22" fmla="*/ 321885 h 703742"/>
              <a:gd name="connsiteX23" fmla="*/ 4732657 w 4732657"/>
              <a:gd name="connsiteY23" fmla="*/ 381858 h 703742"/>
              <a:gd name="connsiteX24" fmla="*/ 4359379 w 4732657"/>
              <a:gd name="connsiteY24" fmla="*/ 703742 h 703742"/>
              <a:gd name="connsiteX25" fmla="*/ 2949435 w 4732657"/>
              <a:gd name="connsiteY25" fmla="*/ 703742 h 703742"/>
              <a:gd name="connsiteX26" fmla="*/ 1409944 w 4732657"/>
              <a:gd name="connsiteY26" fmla="*/ 703742 h 703742"/>
              <a:gd name="connsiteX27" fmla="*/ 0 w 4732657"/>
              <a:gd name="connsiteY27" fmla="*/ 703742 h 70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32657" h="703742">
                <a:moveTo>
                  <a:pt x="152332" y="43963"/>
                </a:moveTo>
                <a:lnTo>
                  <a:pt x="152332" y="44234"/>
                </a:lnTo>
                <a:lnTo>
                  <a:pt x="143899" y="44234"/>
                </a:lnTo>
                <a:lnTo>
                  <a:pt x="143899" y="659507"/>
                </a:lnTo>
                <a:lnTo>
                  <a:pt x="1409944" y="659507"/>
                </a:lnTo>
                <a:lnTo>
                  <a:pt x="1409944" y="655963"/>
                </a:lnTo>
                <a:lnTo>
                  <a:pt x="1553843" y="655963"/>
                </a:lnTo>
                <a:lnTo>
                  <a:pt x="1553843" y="659507"/>
                </a:lnTo>
                <a:lnTo>
                  <a:pt x="2924218" y="659507"/>
                </a:lnTo>
                <a:lnTo>
                  <a:pt x="2968175" y="655963"/>
                </a:lnTo>
                <a:lnTo>
                  <a:pt x="3142768" y="655963"/>
                </a:lnTo>
                <a:lnTo>
                  <a:pt x="3135196" y="659507"/>
                </a:lnTo>
                <a:lnTo>
                  <a:pt x="4334162" y="659507"/>
                </a:lnTo>
                <a:cubicBezTo>
                  <a:pt x="4528497" y="659507"/>
                  <a:pt x="4686037" y="533511"/>
                  <a:pt x="4686037" y="378088"/>
                </a:cubicBezTo>
                <a:lnTo>
                  <a:pt x="4686037" y="325654"/>
                </a:lnTo>
                <a:cubicBezTo>
                  <a:pt x="4686037" y="170230"/>
                  <a:pt x="4528497" y="44234"/>
                  <a:pt x="4334162" y="44234"/>
                </a:cubicBezTo>
                <a:lnTo>
                  <a:pt x="4302301" y="44234"/>
                </a:lnTo>
                <a:lnTo>
                  <a:pt x="4302301" y="43963"/>
                </a:lnTo>
                <a:close/>
                <a:moveTo>
                  <a:pt x="0" y="0"/>
                </a:moveTo>
                <a:lnTo>
                  <a:pt x="1409944" y="0"/>
                </a:lnTo>
                <a:lnTo>
                  <a:pt x="2949435" y="0"/>
                </a:lnTo>
                <a:lnTo>
                  <a:pt x="4359379" y="0"/>
                </a:lnTo>
                <a:cubicBezTo>
                  <a:pt x="4565535" y="0"/>
                  <a:pt x="4732657" y="144113"/>
                  <a:pt x="4732657" y="321885"/>
                </a:cubicBezTo>
                <a:lnTo>
                  <a:pt x="4732657" y="381858"/>
                </a:lnTo>
                <a:cubicBezTo>
                  <a:pt x="4732657" y="559630"/>
                  <a:pt x="4565535" y="703742"/>
                  <a:pt x="4359379" y="703742"/>
                </a:cubicBezTo>
                <a:lnTo>
                  <a:pt x="2949435" y="703742"/>
                </a:lnTo>
                <a:lnTo>
                  <a:pt x="1409944" y="703742"/>
                </a:lnTo>
                <a:lnTo>
                  <a:pt x="0" y="7037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80000" bIns="0"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strike="noStrike" noProof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27658" name="MH_Others_1"/>
          <p:cNvGrpSpPr/>
          <p:nvPr/>
        </p:nvGrpSpPr>
        <p:grpSpPr>
          <a:xfrm rot="5400000">
            <a:off x="3094038" y="2887663"/>
            <a:ext cx="65087" cy="288925"/>
            <a:chOff x="1378212" y="909628"/>
            <a:chExt cx="177419" cy="553852"/>
          </a:xfrm>
        </p:grpSpPr>
        <p:sp>
          <p:nvSpPr>
            <p:cNvPr id="42" name="椭圆 41"/>
            <p:cNvSpPr/>
            <p:nvPr/>
          </p:nvSpPr>
          <p:spPr>
            <a:xfrm rot="4460462">
              <a:off x="1378392" y="1286244"/>
              <a:ext cx="177030" cy="1774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>
              <a:normAutofit fontScale="25000" lnSpcReduction="20000"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strike="noStrike" noProof="1"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 rot="4460462">
              <a:off x="1393570" y="894248"/>
              <a:ext cx="146682" cy="1774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>
              <a:normAutofit fontScale="25000" lnSpcReduction="20000"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strike="noStrike" noProof="1"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7661" name="组合 11"/>
            <p:cNvGrpSpPr/>
            <p:nvPr/>
          </p:nvGrpSpPr>
          <p:grpSpPr>
            <a:xfrm rot="5441149">
              <a:off x="1224813" y="1132570"/>
              <a:ext cx="481266" cy="136526"/>
              <a:chOff x="4345373" y="2103008"/>
              <a:chExt cx="433998" cy="113793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683481" y="2103008"/>
                <a:ext cx="95890" cy="107635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>
                      <a:lumMod val="50000"/>
                    </a:schemeClr>
                  </a:gs>
                  <a:gs pos="86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>
                <a:normAutofit fontScale="25000" lnSpcReduction="20000"/>
              </a:bodyPr>
              <a:lstStyle/>
              <a:p>
                <a:pPr algn="ctr" eaLnBrk="1" fontAlgn="base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50" strike="noStrike" noProof="1">
                  <a:latin typeface="Arial" panose="020B0604020202020204" pitchFamily="34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345373" y="2108296"/>
                <a:ext cx="95890" cy="107635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>
                      <a:lumMod val="50000"/>
                    </a:schemeClr>
                  </a:gs>
                  <a:gs pos="86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>
                <a:normAutofit fontScale="25000" lnSpcReduction="20000"/>
              </a:bodyPr>
              <a:lstStyle/>
              <a:p>
                <a:pPr algn="ctr" eaLnBrk="1" fontAlgn="base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50" strike="noStrike" noProof="1">
                  <a:latin typeface="Arial" panose="020B0604020202020204" pitchFamily="34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4372940" y="2144920"/>
                <a:ext cx="360333" cy="71881"/>
              </a:xfrm>
              <a:prstGeom prst="rect">
                <a:avLst/>
              </a:prstGeom>
              <a:gradFill flip="none" rotWithShape="1">
                <a:gsLst>
                  <a:gs pos="57000">
                    <a:schemeClr val="bg1">
                      <a:lumMod val="85000"/>
                    </a:schemeClr>
                  </a:gs>
                  <a:gs pos="9000">
                    <a:schemeClr val="tx1">
                      <a:lumMod val="85000"/>
                      <a:lumOff val="15000"/>
                    </a:schemeClr>
                  </a:gs>
                  <a:gs pos="98000">
                    <a:schemeClr val="tx1">
                      <a:lumMod val="85000"/>
                      <a:lumOff val="15000"/>
                    </a:schemeClr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>
                <a:normAutofit fontScale="25000" lnSpcReduction="20000"/>
              </a:bodyPr>
              <a:lstStyle/>
              <a:p>
                <a:pPr algn="ctr" eaLnBrk="1" fontAlgn="base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50" strike="noStrike" noProof="1">
                  <a:latin typeface="Arial" panose="020B0604020202020204" pitchFamily="34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665" name="MH_Others_2"/>
          <p:cNvGrpSpPr/>
          <p:nvPr/>
        </p:nvGrpSpPr>
        <p:grpSpPr>
          <a:xfrm rot="5400000">
            <a:off x="3097213" y="3238500"/>
            <a:ext cx="66675" cy="288925"/>
            <a:chOff x="1378217" y="929858"/>
            <a:chExt cx="177417" cy="553851"/>
          </a:xfrm>
        </p:grpSpPr>
        <p:sp>
          <p:nvSpPr>
            <p:cNvPr id="49" name="椭圆 48"/>
            <p:cNvSpPr/>
            <p:nvPr/>
          </p:nvSpPr>
          <p:spPr>
            <a:xfrm rot="4460462">
              <a:off x="1378799" y="1306876"/>
              <a:ext cx="176225" cy="177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>
              <a:normAutofit fontScale="25000" lnSpcReduction="20000"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strike="noStrike" noProof="1"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rot="4460462">
              <a:off x="1393905" y="914145"/>
              <a:ext cx="146015" cy="177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>
              <a:normAutofit fontScale="25000" lnSpcReduction="20000"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strike="noStrike" noProof="1"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7668" name="组合 18"/>
            <p:cNvGrpSpPr/>
            <p:nvPr/>
          </p:nvGrpSpPr>
          <p:grpSpPr>
            <a:xfrm rot="5441149">
              <a:off x="1224813" y="1132570"/>
              <a:ext cx="481266" cy="136526"/>
              <a:chOff x="4345373" y="2103031"/>
              <a:chExt cx="433988" cy="12524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4683473" y="2103031"/>
                <a:ext cx="95888" cy="107637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>
                      <a:lumMod val="50000"/>
                    </a:schemeClr>
                  </a:gs>
                  <a:gs pos="86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>
                <a:normAutofit fontScale="25000" lnSpcReduction="20000"/>
              </a:bodyPr>
              <a:lstStyle/>
              <a:p>
                <a:pPr algn="ctr" eaLnBrk="1" fontAlgn="base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50" strike="noStrike" noProof="1">
                  <a:latin typeface="Arial" panose="020B0604020202020204" pitchFamily="34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345373" y="2108314"/>
                <a:ext cx="95889" cy="107636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>
                      <a:lumMod val="50000"/>
                    </a:schemeClr>
                  </a:gs>
                  <a:gs pos="86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>
                <a:normAutofit fontScale="25000" lnSpcReduction="20000"/>
              </a:bodyPr>
              <a:lstStyle/>
              <a:p>
                <a:pPr algn="ctr" eaLnBrk="1" fontAlgn="base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50" strike="noStrike" noProof="1">
                  <a:latin typeface="Arial" panose="020B0604020202020204" pitchFamily="34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4409119" y="2154899"/>
                <a:ext cx="360965" cy="73379"/>
              </a:xfrm>
              <a:prstGeom prst="rect">
                <a:avLst/>
              </a:prstGeom>
              <a:gradFill flip="none" rotWithShape="1">
                <a:gsLst>
                  <a:gs pos="57000">
                    <a:schemeClr val="bg1">
                      <a:lumMod val="85000"/>
                    </a:schemeClr>
                  </a:gs>
                  <a:gs pos="9000">
                    <a:schemeClr val="tx1">
                      <a:lumMod val="85000"/>
                      <a:lumOff val="15000"/>
                    </a:schemeClr>
                  </a:gs>
                  <a:gs pos="98000">
                    <a:schemeClr val="tx1">
                      <a:lumMod val="85000"/>
                      <a:lumOff val="15000"/>
                    </a:schemeClr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>
                <a:normAutofit fontScale="25000" lnSpcReduction="20000"/>
              </a:bodyPr>
              <a:lstStyle/>
              <a:p>
                <a:pPr algn="ctr" eaLnBrk="1" fontAlgn="base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50" strike="noStrike" noProof="1">
                  <a:latin typeface="Arial" panose="020B0604020202020204" pitchFamily="34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179826" y="2865362"/>
            <a:ext cx="4392000" cy="705600"/>
          </a:xfrm>
        </p:spPr>
        <p:txBody>
          <a:bodyPr lIns="180000" tIns="0" rIns="180000" bIns="0" anchor="ctr" anchorCtr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此处添加您的标题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7488083-FC3C-42ED-87BA-3862EE125614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711950"/>
            <a:ext cx="30861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39C5AD4-4321-4CA7-A702-AD0741002F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22400" y="1641600"/>
            <a:ext cx="3427200" cy="4035600"/>
          </a:xfrm>
        </p:spPr>
        <p:txBody>
          <a:bodyPr lIns="216000" tIns="46800" rIns="216000" bIns="46800" anchor="ctr" anchorCtr="0"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</a:defRPr>
            </a:lvl1pPr>
            <a:lvl2pPr marL="0" indent="0">
              <a:buNone/>
              <a:defRPr sz="2000">
                <a:solidFill>
                  <a:srgbClr val="333333"/>
                </a:solidFill>
              </a:defRPr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708800" y="1641600"/>
            <a:ext cx="3427200" cy="4035600"/>
          </a:xfrm>
        </p:spPr>
        <p:txBody>
          <a:bodyPr lIns="216000" tIns="46800" rIns="216000" bIns="46800" anchor="ctr" anchorCtr="0">
            <a:normAutofit/>
          </a:bodyPr>
          <a:lstStyle>
            <a:lvl1pPr marL="0" indent="0">
              <a:buFontTx/>
              <a:buNone/>
              <a:defRPr sz="2400">
                <a:solidFill>
                  <a:srgbClr val="333333"/>
                </a:solidFill>
              </a:defRPr>
            </a:lvl1pPr>
            <a:lvl2pPr marL="0" indent="0">
              <a:buFontTx/>
              <a:buNone/>
              <a:defRPr sz="2000">
                <a:solidFill>
                  <a:srgbClr val="333333"/>
                </a:solidFill>
              </a:defRPr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7488083-FC3C-42ED-87BA-3862EE125614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D39C5AD4-4321-4CA7-A702-AD0741002F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7488083-FC3C-42ED-87BA-3862EE125614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D39C5AD4-4321-4CA7-A702-AD0741002F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空心弧 2"/>
          <p:cNvSpPr/>
          <p:nvPr/>
        </p:nvSpPr>
        <p:spPr>
          <a:xfrm rot="7086271">
            <a:off x="5027613" y="2576513"/>
            <a:ext cx="1482725" cy="1482725"/>
          </a:xfrm>
          <a:custGeom>
            <a:avLst/>
            <a:gdLst/>
            <a:ahLst/>
            <a:cxnLst>
              <a:cxn ang="0">
                <a:pos x="719254" y="1482395"/>
              </a:cxn>
              <a:cxn ang="0">
                <a:pos x="18905" y="907716"/>
              </a:cxn>
              <a:cxn ang="0">
                <a:pos x="397400" y="84620"/>
              </a:cxn>
              <a:cxn ang="0">
                <a:pos x="1289534" y="242235"/>
              </a:cxn>
              <a:cxn ang="0">
                <a:pos x="1363085" y="1145194"/>
              </a:cxn>
              <a:cxn ang="0">
                <a:pos x="1349991" y="1136690"/>
              </a:cxn>
              <a:cxn ang="0">
                <a:pos x="1277989" y="252748"/>
              </a:cxn>
              <a:cxn ang="0">
                <a:pos x="404645" y="98453"/>
              </a:cxn>
              <a:cxn ang="0">
                <a:pos x="34121" y="904213"/>
              </a:cxn>
              <a:cxn ang="0">
                <a:pos x="719720" y="1466788"/>
              </a:cxn>
              <a:cxn ang="0">
                <a:pos x="719254" y="1482395"/>
              </a:cxn>
            </a:cxnLst>
            <a:pathLst>
              <a:path w="1482725" h="1482725">
                <a:moveTo>
                  <a:pt x="719254" y="1482395"/>
                </a:moveTo>
                <a:cubicBezTo>
                  <a:pt x="382299" y="1472342"/>
                  <a:pt x="94548" y="1236225"/>
                  <a:pt x="18905" y="907716"/>
                </a:cubicBezTo>
                <a:cubicBezTo>
                  <a:pt x="-56738" y="579208"/>
                  <a:pt x="98774" y="241023"/>
                  <a:pt x="397400" y="84620"/>
                </a:cubicBezTo>
                <a:cubicBezTo>
                  <a:pt x="696026" y="-71783"/>
                  <a:pt x="1062576" y="-7024"/>
                  <a:pt x="1289534" y="242235"/>
                </a:cubicBezTo>
                <a:cubicBezTo>
                  <a:pt x="1516492" y="491494"/>
                  <a:pt x="1546711" y="862491"/>
                  <a:pt x="1363085" y="1145194"/>
                </a:cubicBezTo>
                <a:lnTo>
                  <a:pt x="1349991" y="1136690"/>
                </a:lnTo>
                <a:cubicBezTo>
                  <a:pt x="1529750" y="859941"/>
                  <a:pt x="1500167" y="496757"/>
                  <a:pt x="1277989" y="252748"/>
                </a:cubicBezTo>
                <a:cubicBezTo>
                  <a:pt x="1055811" y="8739"/>
                  <a:pt x="696982" y="-54656"/>
                  <a:pt x="404645" y="98453"/>
                </a:cubicBezTo>
                <a:cubicBezTo>
                  <a:pt x="112308" y="251562"/>
                  <a:pt x="-39929" y="582624"/>
                  <a:pt x="34121" y="904213"/>
                </a:cubicBezTo>
                <a:cubicBezTo>
                  <a:pt x="108171" y="1225803"/>
                  <a:pt x="389862" y="1456947"/>
                  <a:pt x="719720" y="1466788"/>
                </a:cubicBezTo>
                <a:cubicBezTo>
                  <a:pt x="719565" y="1471990"/>
                  <a:pt x="719409" y="1477193"/>
                  <a:pt x="719254" y="1482395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286000" y="2814525"/>
            <a:ext cx="3829050" cy="1004440"/>
          </a:xfrm>
        </p:spPr>
        <p:txBody>
          <a:bodyPr>
            <a:normAutofit/>
          </a:bodyPr>
          <a:lstStyle>
            <a:lvl1pPr algn="ctr">
              <a:defRPr sz="6600" b="0">
                <a:solidFill>
                  <a:schemeClr val="accent1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0198FD3-90C1-4B0C-893A-DD715C1D450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711950"/>
            <a:ext cx="30861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24982EB-2212-4191-BD22-E4481274643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7488083-FC3C-42ED-87BA-3862EE125614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711950"/>
            <a:ext cx="30861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39C5AD4-4321-4CA7-A702-AD0741002F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任意多边形 2"/>
          <p:cNvSpPr/>
          <p:nvPr/>
        </p:nvSpPr>
        <p:spPr>
          <a:xfrm>
            <a:off x="1598613" y="1919288"/>
            <a:ext cx="3430587" cy="3430587"/>
          </a:xfrm>
          <a:custGeom>
            <a:avLst/>
            <a:gdLst/>
            <a:ahLst/>
            <a:cxnLst>
              <a:cxn ang="0">
                <a:pos x="3685585" y="736284"/>
              </a:cxn>
              <a:cxn ang="0">
                <a:pos x="736283" y="3685586"/>
              </a:cxn>
              <a:cxn ang="0">
                <a:pos x="3685585" y="6634889"/>
              </a:cxn>
              <a:cxn ang="0">
                <a:pos x="6634885" y="3685586"/>
              </a:cxn>
              <a:cxn ang="0">
                <a:pos x="3685585" y="736284"/>
              </a:cxn>
              <a:cxn ang="0">
                <a:pos x="3685585" y="0"/>
              </a:cxn>
              <a:cxn ang="0">
                <a:pos x="7371169" y="3685586"/>
              </a:cxn>
              <a:cxn ang="0">
                <a:pos x="3685585" y="7371173"/>
              </a:cxn>
              <a:cxn ang="0">
                <a:pos x="0" y="3685586"/>
              </a:cxn>
              <a:cxn ang="0">
                <a:pos x="3685585" y="0"/>
              </a:cxn>
            </a:cxnLst>
            <a:pathLst>
              <a:path w="1596616" h="1596616">
                <a:moveTo>
                  <a:pt x="798308" y="159481"/>
                </a:moveTo>
                <a:cubicBezTo>
                  <a:pt x="445494" y="159481"/>
                  <a:pt x="159481" y="445494"/>
                  <a:pt x="159481" y="798308"/>
                </a:cubicBezTo>
                <a:cubicBezTo>
                  <a:pt x="159481" y="1151122"/>
                  <a:pt x="445494" y="1437135"/>
                  <a:pt x="798308" y="1437135"/>
                </a:cubicBezTo>
                <a:cubicBezTo>
                  <a:pt x="1151122" y="1437135"/>
                  <a:pt x="1437135" y="1151122"/>
                  <a:pt x="1437135" y="798308"/>
                </a:cubicBezTo>
                <a:cubicBezTo>
                  <a:pt x="1437135" y="445494"/>
                  <a:pt x="1151122" y="159481"/>
                  <a:pt x="798308" y="159481"/>
                </a:cubicBezTo>
                <a:close/>
                <a:moveTo>
                  <a:pt x="798308" y="0"/>
                </a:moveTo>
                <a:cubicBezTo>
                  <a:pt x="1239201" y="0"/>
                  <a:pt x="1596616" y="357415"/>
                  <a:pt x="1596616" y="798308"/>
                </a:cubicBezTo>
                <a:cubicBezTo>
                  <a:pt x="1596616" y="1239201"/>
                  <a:pt x="1239201" y="1596616"/>
                  <a:pt x="798308" y="1596616"/>
                </a:cubicBezTo>
                <a:cubicBezTo>
                  <a:pt x="357415" y="1596616"/>
                  <a:pt x="0" y="1239201"/>
                  <a:pt x="0" y="798308"/>
                </a:cubicBezTo>
                <a:cubicBezTo>
                  <a:pt x="0" y="357415"/>
                  <a:pt x="357415" y="0"/>
                  <a:pt x="798308" y="0"/>
                </a:cubicBezTo>
                <a:close/>
              </a:path>
            </a:pathLst>
          </a:custGeom>
          <a:solidFill>
            <a:srgbClr val="ADDB7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9600" y="-10800"/>
            <a:ext cx="8308800" cy="6984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4129200" y="1918800"/>
            <a:ext cx="3430800" cy="3430800"/>
          </a:xfrm>
        </p:spPr>
        <p:txBody>
          <a:bodyPr lIns="0" tIns="0" rIns="0" bIns="0"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 dirty="0" smtClean="0"/>
              <a:t>单击图标添加图片</a:t>
            </a:r>
            <a:endParaRPr 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598400" y="1918800"/>
            <a:ext cx="3430587" cy="3430588"/>
          </a:xfrm>
        </p:spPr>
        <p:txBody>
          <a:bodyPr vert="horz" lIns="504000" tIns="0" rIns="900000" bIns="0" anchor="ctr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7488083-FC3C-42ED-87BA-3862EE125614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711950"/>
            <a:ext cx="30861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39C5AD4-4321-4CA7-A702-AD0741002F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7488083-FC3C-42ED-87BA-3862EE125614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711950"/>
            <a:ext cx="30861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39C5AD4-4321-4CA7-A702-AD0741002F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AC639E7-FCA5-435F-8592-3881F1026E6A}" type="datetime1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A69FDD4A-240E-4D15-943F-A4EBA544B286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>
          <a:xfrm>
            <a:off x="2362200" y="2012950"/>
            <a:ext cx="3184525" cy="2832100"/>
            <a:chOff x="0" y="0"/>
            <a:chExt cx="5014" cy="4460"/>
          </a:xfrm>
        </p:grpSpPr>
        <p:sp>
          <p:nvSpPr>
            <p:cNvPr id="10243" name="Oval 3"/>
            <p:cNvSpPr/>
            <p:nvPr/>
          </p:nvSpPr>
          <p:spPr>
            <a:xfrm>
              <a:off x="327" y="0"/>
              <a:ext cx="4459" cy="4461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0244" name="Rectangle 4"/>
            <p:cNvSpPr/>
            <p:nvPr/>
          </p:nvSpPr>
          <p:spPr>
            <a:xfrm>
              <a:off x="3918" y="705"/>
              <a:ext cx="1096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0245" name="Oval 5"/>
            <p:cNvSpPr/>
            <p:nvPr/>
          </p:nvSpPr>
          <p:spPr>
            <a:xfrm>
              <a:off x="0" y="1920"/>
              <a:ext cx="655" cy="656"/>
            </a:xfrm>
            <a:prstGeom prst="ellipse">
              <a:avLst/>
            </a:prstGeom>
            <a:solidFill>
              <a:srgbClr val="F1AA07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grpSp>
        <p:nvGrpSpPr>
          <p:cNvPr id="10246" name="Group 6"/>
          <p:cNvGrpSpPr/>
          <p:nvPr/>
        </p:nvGrpSpPr>
        <p:grpSpPr>
          <a:xfrm flipV="1">
            <a:off x="3813175" y="4170363"/>
            <a:ext cx="2868613" cy="76200"/>
            <a:chOff x="0" y="0"/>
            <a:chExt cx="4518" cy="249"/>
          </a:xfrm>
        </p:grpSpPr>
        <p:sp>
          <p:nvSpPr>
            <p:cNvPr id="10247" name="Rectangle 7"/>
            <p:cNvSpPr/>
            <p:nvPr/>
          </p:nvSpPr>
          <p:spPr>
            <a:xfrm>
              <a:off x="0" y="0"/>
              <a:ext cx="4518" cy="249"/>
            </a:xfrm>
            <a:prstGeom prst="rect">
              <a:avLst/>
            </a:prstGeom>
            <a:solidFill>
              <a:srgbClr val="251C1A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0248" name="Rectangle 8"/>
            <p:cNvSpPr/>
            <p:nvPr/>
          </p:nvSpPr>
          <p:spPr>
            <a:xfrm>
              <a:off x="0" y="1"/>
              <a:ext cx="1080" cy="249"/>
            </a:xfrm>
            <a:prstGeom prst="rect">
              <a:avLst/>
            </a:prstGeom>
            <a:solidFill>
              <a:srgbClr val="F1AA07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0249" name="Rectangle 9"/>
            <p:cNvSpPr/>
            <p:nvPr/>
          </p:nvSpPr>
          <p:spPr>
            <a:xfrm>
              <a:off x="2265" y="0"/>
              <a:ext cx="1080" cy="249"/>
            </a:xfrm>
            <a:prstGeom prst="rect">
              <a:avLst/>
            </a:prstGeom>
            <a:solidFill>
              <a:srgbClr val="F1AA07"/>
            </a:solidFill>
            <a:ln w="9525">
              <a:noFill/>
            </a:ln>
          </p:spPr>
          <p:txBody>
            <a:bodyPr anchor="ctr"/>
            <a:p>
              <a:pPr lvl="0" indent="0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18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05225" y="2855913"/>
            <a:ext cx="5148263" cy="687387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 fontAlgn="base"/>
            <a:r>
              <a:rPr lang="zh-CN" altLang="en-US" strike="noStrike" noProof="0" dirty="0" smtClean="0">
                <a:sym typeface="Arial" panose="020B0604020202020204" pitchFamily="34" charset="0"/>
              </a:rPr>
              <a:t>编辑标题</a:t>
            </a:r>
            <a:endParaRPr lang="zh-CN" alt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1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705225" y="3543300"/>
            <a:ext cx="5148263" cy="6111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0" indent="0">
              <a:spcBef>
                <a:spcPct val="0"/>
              </a:spcBef>
              <a:buFont typeface="Arial" panose="020B0604020202020204" pitchFamily="34" charset="0"/>
              <a:buNone/>
              <a:defRPr sz="2800">
                <a:solidFill>
                  <a:srgbClr val="F1AA07"/>
                </a:solidFill>
                <a:latin typeface="+mn-ea"/>
                <a:ea typeface="+mn-ea"/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altLang="zh-CN" strike="noStrike" noProof="0" dirty="0" smtClean="0">
                <a:sym typeface="Arial" panose="020B0604020202020204" pitchFamily="34" charset="0"/>
              </a:rPr>
              <a:t>单击此处编辑母版副标题样式</a:t>
            </a:r>
            <a:endParaRPr lang="zh-CN" alt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9AC639E7-FCA5-435F-8592-3881F1026E6A}" type="datetime1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A69FDD4A-240E-4D15-943F-A4EBA544B286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AC639E7-FCA5-435F-8592-3881F1026E6A}" type="datetime1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A69FDD4A-240E-4D15-943F-A4EBA544B286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  <a:solidFill>
            <a:schemeClr val="tx2"/>
          </a:solidFill>
        </p:spPr>
        <p:txBody>
          <a:bodyPr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135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6EF2F5ED-D19D-4097-92A9-D6092B3D6E68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36905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fld id="{A7AAEAA2-D029-4D23-B6D5-DE004B8B3ED2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15200" y="357188"/>
            <a:ext cx="1371600" cy="5700712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357188"/>
            <a:ext cx="6700838" cy="57007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AC639E7-FCA5-435F-8592-3881F1026E6A}" type="datetime1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A69FDD4A-240E-4D15-943F-A4EBA544B286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image" Target="../media/image5.jpe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1" Type="http://schemas.openxmlformats.org/officeDocument/2006/relationships/image" Target="../media/image8.png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11" Type="http://schemas.openxmlformats.org/officeDocument/2006/relationships/image" Target="../media/image10.png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81113" y="184150"/>
            <a:ext cx="7413625" cy="763588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868363" y="1252538"/>
            <a:ext cx="7826375" cy="44989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pPr fontAlgn="base"/>
            <a:fld id="{9AC639E7-FCA5-435F-8592-3881F1026E6A}" type="datetime1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pPr fontAlgn="base"/>
            <a:fld id="{A69FDD4A-240E-4D15-943F-A4EBA544B286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F1AA07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1AA07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1AA07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1AA07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1AA07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1AA07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1AA07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1AA07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1AA07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3"/>
          <p:cNvSpPr>
            <a:spLocks noGrp="1"/>
          </p:cNvSpPr>
          <p:nvPr>
            <p:ph type="body"/>
          </p:nvPr>
        </p:nvSpPr>
        <p:spPr>
          <a:xfrm>
            <a:off x="628650" y="881063"/>
            <a:ext cx="7886700" cy="53355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2051" name="Picture 2" descr="#wm#_38_2_*Z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175" y="0"/>
            <a:ext cx="9147175" cy="61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2"/>
          <p:cNvSpPr>
            <a:spLocks noGrp="1"/>
          </p:cNvSpPr>
          <p:nvPr>
            <p:ph type="title"/>
          </p:nvPr>
        </p:nvSpPr>
        <p:spPr>
          <a:xfrm>
            <a:off x="2266950" y="42863"/>
            <a:ext cx="4387850" cy="52546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9170822D-5EEC-4EA9-8302-7168A6E3709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0ABE1C7E-18C2-4EA5-B665-47C0FBAD38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EFFFF"/>
          </a:solidFill>
          <a:latin typeface="Arial" panose="020B0604020202020204" pitchFamily="34" charset="0"/>
          <a:ea typeface="黑体" panose="02010609060101010101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28650" y="1133475"/>
            <a:ext cx="7886700" cy="5100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en-US" altLang="zh-CN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en-US" altLang="zh-CN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第三级</a:t>
            </a:r>
            <a:endParaRPr lang="en-US" altLang="zh-CN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第四级</a:t>
            </a:r>
            <a:endParaRPr lang="en-US" altLang="zh-CN" strike="noStrike" noProof="1" dirty="0" smtClean="0"/>
          </a:p>
          <a:p>
            <a:pPr lvl="5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 smtClean="0"/>
          </a:p>
        </p:txBody>
      </p:sp>
      <p:sp>
        <p:nvSpPr>
          <p:cNvPr id="3075" name="KSO_BT1"/>
          <p:cNvSpPr>
            <a:spLocks noGrp="1"/>
          </p:cNvSpPr>
          <p:nvPr>
            <p:ph type="title"/>
          </p:nvPr>
        </p:nvSpPr>
        <p:spPr>
          <a:xfrm>
            <a:off x="628650" y="214313"/>
            <a:ext cx="7886700" cy="79533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fontAlgn="base"/>
            <a:fld id="{C2D140BD-10BC-49F2-BA75-5FEC259BACF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fontAlgn="base"/>
            <a:fld id="{9E73BC83-4855-404B-91C5-76E86CDB611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800" b="0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71780" indent="-271780" algn="just" defTabSz="51435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accent2"/>
        </a:buClr>
        <a:buSzPct val="70000"/>
        <a:buFont typeface="Webdings" panose="05030102010509060703" pitchFamily="18" charset="2"/>
        <a:buChar char=""/>
        <a:defRPr lang="zh-CN" altLang="en-US" sz="24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71780" indent="-271780" algn="just" defTabSz="51435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5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46800"/>
            <a:ext cx="9144000" cy="73818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</p:pic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628650" y="260350"/>
            <a:ext cx="7886700" cy="7921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00" name="Rectangle 3"/>
          <p:cNvSpPr>
            <a:spLocks noGrp="1"/>
          </p:cNvSpPr>
          <p:nvPr>
            <p:ph type="body"/>
          </p:nvPr>
        </p:nvSpPr>
        <p:spPr>
          <a:xfrm>
            <a:off x="628650" y="1208088"/>
            <a:ext cx="7886700" cy="48863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13525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134620"/>
            <a:r>
              <a:rPr lang="zh-CN" altLang="en-US" dirty="0"/>
              <a:t>第二级</a:t>
            </a:r>
            <a:endParaRPr lang="zh-CN" altLang="en-US" dirty="0"/>
          </a:p>
          <a:p>
            <a:pPr lvl="2" indent="135255"/>
            <a:r>
              <a:rPr lang="zh-CN" altLang="en-US" dirty="0"/>
              <a:t>第三级</a:t>
            </a:r>
            <a:endParaRPr lang="zh-CN" altLang="en-US" dirty="0"/>
          </a:p>
          <a:p>
            <a:pPr lvl="3" indent="134620"/>
            <a:r>
              <a:rPr lang="zh-CN" altLang="en-US" dirty="0"/>
              <a:t>第四级</a:t>
            </a:r>
            <a:endParaRPr lang="zh-CN" altLang="en-US" dirty="0"/>
          </a:p>
          <a:p>
            <a:pPr lvl="4" indent="13525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07FF979D-D6AD-45A0-B701-CB290A64E3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8EF243C-5939-4747-8455-4C6941B9851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baseline="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MS UI Gothic" panose="020B0600070205080204" pitchFamily="34" charset="-128"/>
          <a:ea typeface="微软雅黑" panose="020B0503020204020204" pitchFamily="34" charset="-122"/>
          <a:cs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MS UI Gothic" panose="020B0600070205080204" pitchFamily="34" charset="-128"/>
          <a:ea typeface="微软雅黑" panose="020B0503020204020204" pitchFamily="34" charset="-122"/>
          <a:cs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MS UI Gothic" panose="020B0600070205080204" pitchFamily="34" charset="-128"/>
          <a:ea typeface="微软雅黑" panose="020B0503020204020204" pitchFamily="34" charset="-122"/>
          <a:cs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MS UI Gothic" panose="020B0600070205080204" pitchFamily="34" charset="-128"/>
          <a:ea typeface="微软雅黑" panose="020B0503020204020204" pitchFamily="34" charset="-122"/>
          <a:cs typeface="宋体" panose="02010600030101010101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0" indent="135255" algn="l" rtl="0" eaLnBrk="1" fontAlgn="base" hangingPunct="1">
        <a:spcBef>
          <a:spcPts val="225"/>
        </a:spcBef>
        <a:spcAft>
          <a:spcPts val="225"/>
        </a:spcAft>
        <a:buChar char="•"/>
        <a:defRPr sz="2400" kern="1200" baseline="0">
          <a:solidFill>
            <a:srgbClr val="7F7F7F"/>
          </a:solidFill>
          <a:latin typeface="Arial" panose="020B0604020202020204" pitchFamily="34" charset="0"/>
          <a:ea typeface="黑体" panose="02010609060101010101" charset="-122"/>
          <a:cs typeface="+mn-cs"/>
        </a:defRPr>
      </a:lvl1pPr>
      <a:lvl2pPr marL="135255" indent="135255" algn="l" rtl="0" eaLnBrk="1" fontAlgn="base" hangingPunct="1">
        <a:spcBef>
          <a:spcPts val="225"/>
        </a:spcBef>
        <a:spcAft>
          <a:spcPts val="225"/>
        </a:spcAft>
        <a:buFont typeface="Arial" panose="020B0604020202020204" pitchFamily="34" charset="0"/>
        <a:buChar char="•"/>
        <a:defRPr sz="2000" kern="1200" baseline="0">
          <a:solidFill>
            <a:srgbClr val="7F7F7F"/>
          </a:solidFill>
          <a:latin typeface="Arial" panose="020B0604020202020204" pitchFamily="34" charset="0"/>
          <a:ea typeface="黑体" panose="02010609060101010101" charset="-122"/>
          <a:cs typeface="+mn-cs"/>
        </a:defRPr>
      </a:lvl2pPr>
      <a:lvl3pPr marL="269875" indent="135255" algn="l" rtl="0" eaLnBrk="1" fontAlgn="base" hangingPunct="1">
        <a:spcBef>
          <a:spcPts val="225"/>
        </a:spcBef>
        <a:spcAft>
          <a:spcPts val="225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+mn-lt"/>
          <a:ea typeface="+mn-ea"/>
          <a:cs typeface="+mn-cs"/>
        </a:defRPr>
      </a:lvl3pPr>
      <a:lvl4pPr marL="405130" indent="135255" algn="l" rtl="0" eaLnBrk="1" fontAlgn="base" hangingPunct="1">
        <a:spcBef>
          <a:spcPts val="225"/>
        </a:spcBef>
        <a:spcAft>
          <a:spcPts val="225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+mn-lt"/>
          <a:ea typeface="+mn-ea"/>
          <a:cs typeface="+mn-cs"/>
        </a:defRPr>
      </a:lvl4pPr>
      <a:lvl5pPr marL="539750" indent="135255" algn="l" defTabSz="876935" rtl="0" eaLnBrk="1" fontAlgn="base" hangingPunct="1">
        <a:spcBef>
          <a:spcPts val="225"/>
        </a:spcBef>
        <a:spcAft>
          <a:spcPts val="225"/>
        </a:spcAft>
        <a:buChar char="»"/>
        <a:defRPr sz="1800" kern="1200">
          <a:solidFill>
            <a:srgbClr val="7F7F7F"/>
          </a:solidFill>
          <a:latin typeface="+mn-lt"/>
          <a:ea typeface="+mn-ea"/>
          <a:cs typeface="+mn-cs"/>
        </a:defRPr>
      </a:lvl5pPr>
      <a:lvl6pPr marL="810260" indent="0" algn="l" defTabSz="685165" rtl="0" eaLnBrk="1" latinLnBrk="0" hangingPunct="1">
        <a:spcBef>
          <a:spcPts val="0"/>
        </a:spcBef>
        <a:buFont typeface="Arial" panose="020B0604020202020204" pitchFamily="34" charset="0"/>
        <a:buNone/>
        <a:tabLst>
          <a:tab pos="333375" algn="l"/>
          <a:tab pos="807085" algn="l"/>
          <a:tab pos="1139190" algn="l"/>
        </a:tabLst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122" name="组合 11"/>
          <p:cNvGrpSpPr/>
          <p:nvPr/>
        </p:nvGrpSpPr>
        <p:grpSpPr>
          <a:xfrm>
            <a:off x="-36512" y="-26987"/>
            <a:ext cx="9180512" cy="6977062"/>
            <a:chOff x="-36512" y="-27384"/>
            <a:chExt cx="9180512" cy="6977530"/>
          </a:xfrm>
        </p:grpSpPr>
        <p:grpSp>
          <p:nvGrpSpPr>
            <p:cNvPr id="5123" name="组合 9"/>
            <p:cNvGrpSpPr/>
            <p:nvPr/>
          </p:nvGrpSpPr>
          <p:grpSpPr>
            <a:xfrm>
              <a:off x="-36512" y="-27384"/>
              <a:ext cx="9180512" cy="6977530"/>
              <a:chOff x="-36512" y="-27384"/>
              <a:chExt cx="9180512" cy="6977530"/>
            </a:xfrm>
          </p:grpSpPr>
          <p:pic>
            <p:nvPicPr>
              <p:cNvPr id="5124" name="图片 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36512" y="-27384"/>
                <a:ext cx="9178997" cy="69775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8" name="直接连接符 7"/>
              <p:cNvCxnSpPr/>
              <p:nvPr/>
            </p:nvCxnSpPr>
            <p:spPr>
              <a:xfrm>
                <a:off x="-36512" y="692027"/>
                <a:ext cx="918051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-36512" y="6685096"/>
                <a:ext cx="918051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矩形 10"/>
            <p:cNvSpPr/>
            <p:nvPr/>
          </p:nvSpPr>
          <p:spPr>
            <a:xfrm>
              <a:off x="-36512" y="766354"/>
              <a:ext cx="9180512" cy="5830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en-US" strike="noStrike" baseline="0" noProof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00050" y="0"/>
            <a:ext cx="8310563" cy="687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5129" name="KSO_BC1"/>
          <p:cNvSpPr>
            <a:spLocks noGrp="1"/>
          </p:cNvSpPr>
          <p:nvPr>
            <p:ph type="body"/>
          </p:nvPr>
        </p:nvSpPr>
        <p:spPr>
          <a:xfrm>
            <a:off x="400050" y="966788"/>
            <a:ext cx="8301038" cy="5453062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35750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987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D7488083-FC3C-42ED-87BA-3862EE125614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711950"/>
            <a:ext cx="30861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711950"/>
            <a:ext cx="2057400" cy="204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D39C5AD4-4321-4CA7-A702-AD0741002F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schemeClr val="bg1">
                <a:alpha val="70000"/>
              </a:schemeClr>
            </a:outerShdw>
          </a:effectLst>
          <a:latin typeface="Arial" panose="020B0604020202020204" pitchFamily="34" charset="0"/>
          <a:ea typeface="黑体" panose="02010609060101010101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50000"/>
        </a:lnSpc>
        <a:spcBef>
          <a:spcPts val="1200"/>
        </a:spcBef>
        <a:spcAft>
          <a:spcPts val="600"/>
        </a:spcAft>
        <a:buClr>
          <a:schemeClr val="accent1">
            <a:lumMod val="75000"/>
          </a:schemeClr>
        </a:buClr>
        <a:buSzPct val="60000"/>
        <a:buFont typeface="Wingdings" panose="05000000000000000000" pitchFamily="2" charset="2"/>
        <a:buChar char="m"/>
        <a:defRPr sz="2400" kern="1200" baseline="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黑体" panose="02010609060101010101" charset="-122"/>
          <a:cs typeface="+mn-cs"/>
        </a:defRPr>
      </a:lvl1pPr>
      <a:lvl2pPr marL="575945" indent="-230505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幼圆" panose="02010509060101010101" pitchFamily="49" charset="-122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image" Target="../media/image23.jpeg"/><Relationship Id="rId1" Type="http://schemas.openxmlformats.org/officeDocument/2006/relationships/image" Target="../media/image11.jpeg"/></Relationships>
</file>

<file path=ppt/slides/_rels/slide10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7.xml"/><Relationship Id="rId4" Type="http://schemas.openxmlformats.org/officeDocument/2006/relationships/tags" Target="../tags/tag94.xml"/><Relationship Id="rId3" Type="http://schemas.openxmlformats.org/officeDocument/2006/relationships/image" Target="../media/image205.jpeg"/><Relationship Id="rId2" Type="http://schemas.openxmlformats.org/officeDocument/2006/relationships/image" Target="../media/image204.jpeg"/><Relationship Id="rId1" Type="http://schemas.openxmlformats.org/officeDocument/2006/relationships/image" Target="../media/image11.jpeg"/></Relationships>
</file>

<file path=ppt/slides/_rels/slide10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7.xml"/><Relationship Id="rId4" Type="http://schemas.openxmlformats.org/officeDocument/2006/relationships/tags" Target="../tags/tag95.xml"/><Relationship Id="rId3" Type="http://schemas.openxmlformats.org/officeDocument/2006/relationships/image" Target="../media/image207.jpeg"/><Relationship Id="rId2" Type="http://schemas.openxmlformats.org/officeDocument/2006/relationships/image" Target="../media/image206.jpeg"/><Relationship Id="rId1" Type="http://schemas.openxmlformats.org/officeDocument/2006/relationships/image" Target="../media/image11.jpeg"/></Relationships>
</file>

<file path=ppt/slides/_rels/slide10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7.xml"/><Relationship Id="rId4" Type="http://schemas.openxmlformats.org/officeDocument/2006/relationships/tags" Target="../tags/tag96.xml"/><Relationship Id="rId3" Type="http://schemas.openxmlformats.org/officeDocument/2006/relationships/image" Target="../media/image209.jpeg"/><Relationship Id="rId2" Type="http://schemas.openxmlformats.org/officeDocument/2006/relationships/image" Target="../media/image208.jpeg"/><Relationship Id="rId1" Type="http://schemas.openxmlformats.org/officeDocument/2006/relationships/image" Target="../media/image11.jpeg"/></Relationships>
</file>

<file path=ppt/slides/_rels/slide10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7.xml"/><Relationship Id="rId4" Type="http://schemas.openxmlformats.org/officeDocument/2006/relationships/tags" Target="../tags/tag97.xml"/><Relationship Id="rId3" Type="http://schemas.openxmlformats.org/officeDocument/2006/relationships/image" Target="../media/image211.jpeg"/><Relationship Id="rId2" Type="http://schemas.openxmlformats.org/officeDocument/2006/relationships/image" Target="../media/image210.jpeg"/><Relationship Id="rId1" Type="http://schemas.openxmlformats.org/officeDocument/2006/relationships/image" Target="../media/image11.jpeg"/></Relationships>
</file>

<file path=ppt/slides/_rels/slide10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7.xml"/><Relationship Id="rId4" Type="http://schemas.openxmlformats.org/officeDocument/2006/relationships/tags" Target="../tags/tag98.xml"/><Relationship Id="rId3" Type="http://schemas.openxmlformats.org/officeDocument/2006/relationships/image" Target="../media/image213.jpeg"/><Relationship Id="rId2" Type="http://schemas.openxmlformats.org/officeDocument/2006/relationships/image" Target="../media/image212.jpeg"/><Relationship Id="rId1" Type="http://schemas.openxmlformats.org/officeDocument/2006/relationships/image" Target="../media/image11.jpeg"/></Relationships>
</file>

<file path=ppt/slides/_rels/slide10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7.xml"/><Relationship Id="rId5" Type="http://schemas.openxmlformats.org/officeDocument/2006/relationships/tags" Target="../tags/tag99.xml"/><Relationship Id="rId4" Type="http://schemas.openxmlformats.org/officeDocument/2006/relationships/image" Target="../media/image216.jpeg"/><Relationship Id="rId3" Type="http://schemas.openxmlformats.org/officeDocument/2006/relationships/image" Target="../media/image215.jpeg"/><Relationship Id="rId2" Type="http://schemas.openxmlformats.org/officeDocument/2006/relationships/image" Target="../media/image214.jpeg"/><Relationship Id="rId1" Type="http://schemas.openxmlformats.org/officeDocument/2006/relationships/image" Target="../media/image11.jpeg"/></Relationships>
</file>

<file path=ppt/slides/_rels/slide10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00.xml"/><Relationship Id="rId2" Type="http://schemas.openxmlformats.org/officeDocument/2006/relationships/image" Target="../media/image217.jpeg"/><Relationship Id="rId1" Type="http://schemas.openxmlformats.org/officeDocument/2006/relationships/image" Target="../media/image11.jpeg"/></Relationships>
</file>

<file path=ppt/slides/_rels/slide10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01.xml"/><Relationship Id="rId2" Type="http://schemas.openxmlformats.org/officeDocument/2006/relationships/image" Target="../media/image218.jpeg"/><Relationship Id="rId1" Type="http://schemas.openxmlformats.org/officeDocument/2006/relationships/image" Target="../media/image11.jpeg"/></Relationships>
</file>

<file path=ppt/slides/_rels/slide10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02.xml"/><Relationship Id="rId2" Type="http://schemas.openxmlformats.org/officeDocument/2006/relationships/image" Target="../media/image219.jpeg"/><Relationship Id="rId1" Type="http://schemas.openxmlformats.org/officeDocument/2006/relationships/image" Target="../media/image11.jpeg"/></Relationships>
</file>

<file path=ppt/slides/_rels/slide10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03.xml"/><Relationship Id="rId2" Type="http://schemas.openxmlformats.org/officeDocument/2006/relationships/image" Target="../media/image220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image" Target="../media/image24.png"/><Relationship Id="rId1" Type="http://schemas.openxmlformats.org/officeDocument/2006/relationships/image" Target="../media/image11.jpeg"/></Relationships>
</file>

<file path=ppt/slides/_rels/slide1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04.xml"/><Relationship Id="rId2" Type="http://schemas.openxmlformats.org/officeDocument/2006/relationships/image" Target="../media/image221.jpeg"/><Relationship Id="rId1" Type="http://schemas.openxmlformats.org/officeDocument/2006/relationships/image" Target="../media/image11.jpeg"/></Relationships>
</file>

<file path=ppt/slides/_rels/slide1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05.xml"/><Relationship Id="rId2" Type="http://schemas.openxmlformats.org/officeDocument/2006/relationships/image" Target="../media/image222.jpeg"/><Relationship Id="rId1" Type="http://schemas.openxmlformats.org/officeDocument/2006/relationships/image" Target="../media/image11.jpeg"/></Relationships>
</file>

<file path=ppt/slides/_rels/slide1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06.xml"/><Relationship Id="rId2" Type="http://schemas.openxmlformats.org/officeDocument/2006/relationships/image" Target="../media/image223.jpeg"/><Relationship Id="rId1" Type="http://schemas.openxmlformats.org/officeDocument/2006/relationships/image" Target="../media/image11.jpeg"/></Relationships>
</file>

<file path=ppt/slides/_rels/slide1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07.xml"/><Relationship Id="rId2" Type="http://schemas.openxmlformats.org/officeDocument/2006/relationships/image" Target="../media/image224.jpeg"/><Relationship Id="rId1" Type="http://schemas.openxmlformats.org/officeDocument/2006/relationships/image" Target="../media/image11.jpeg"/></Relationships>
</file>

<file path=ppt/slides/_rels/slide1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08.xml"/><Relationship Id="rId2" Type="http://schemas.openxmlformats.org/officeDocument/2006/relationships/image" Target="../media/image225.jpeg"/><Relationship Id="rId1" Type="http://schemas.openxmlformats.org/officeDocument/2006/relationships/image" Target="../media/image11.jpeg"/></Relationships>
</file>

<file path=ppt/slides/_rels/slide1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09.xml"/><Relationship Id="rId2" Type="http://schemas.openxmlformats.org/officeDocument/2006/relationships/image" Target="../media/image226.jpeg"/><Relationship Id="rId1" Type="http://schemas.openxmlformats.org/officeDocument/2006/relationships/image" Target="../media/image11.jpeg"/></Relationships>
</file>

<file path=ppt/slides/_rels/slide1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10.xml"/><Relationship Id="rId2" Type="http://schemas.openxmlformats.org/officeDocument/2006/relationships/image" Target="../media/image227.jpeg"/><Relationship Id="rId1" Type="http://schemas.openxmlformats.org/officeDocument/2006/relationships/image" Target="../media/image11.jpeg"/></Relationships>
</file>

<file path=ppt/slides/_rels/slide1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11.xml"/><Relationship Id="rId2" Type="http://schemas.openxmlformats.org/officeDocument/2006/relationships/image" Target="../media/image228.jpeg"/><Relationship Id="rId1" Type="http://schemas.openxmlformats.org/officeDocument/2006/relationships/image" Target="../media/image11.jpeg"/></Relationships>
</file>

<file path=ppt/slides/_rels/slide1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12.xml"/><Relationship Id="rId2" Type="http://schemas.openxmlformats.org/officeDocument/2006/relationships/image" Target="../media/image229.jpeg"/><Relationship Id="rId1" Type="http://schemas.openxmlformats.org/officeDocument/2006/relationships/image" Target="../media/image11.jpeg"/></Relationships>
</file>

<file path=ppt/slides/_rels/slide1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13.xml"/><Relationship Id="rId2" Type="http://schemas.openxmlformats.org/officeDocument/2006/relationships/image" Target="../media/image230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image" Target="../media/image25.jpeg"/><Relationship Id="rId1" Type="http://schemas.openxmlformats.org/officeDocument/2006/relationships/image" Target="../media/image11.jpeg"/></Relationships>
</file>

<file path=ppt/slides/_rels/slide1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14.xml"/><Relationship Id="rId2" Type="http://schemas.openxmlformats.org/officeDocument/2006/relationships/image" Target="../media/image231.jpeg"/><Relationship Id="rId1" Type="http://schemas.openxmlformats.org/officeDocument/2006/relationships/image" Target="../media/image11.jpeg"/></Relationships>
</file>

<file path=ppt/slides/_rels/slide1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15.xml"/><Relationship Id="rId2" Type="http://schemas.openxmlformats.org/officeDocument/2006/relationships/image" Target="../media/image232.jpeg"/><Relationship Id="rId1" Type="http://schemas.openxmlformats.org/officeDocument/2006/relationships/image" Target="../media/image11.jpeg"/></Relationships>
</file>

<file path=ppt/slides/_rels/slide1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16.xml"/><Relationship Id="rId2" Type="http://schemas.openxmlformats.org/officeDocument/2006/relationships/image" Target="../media/image233.jpeg"/><Relationship Id="rId1" Type="http://schemas.openxmlformats.org/officeDocument/2006/relationships/image" Target="../media/image11.jpeg"/></Relationships>
</file>

<file path=ppt/slides/_rels/slide1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47.xml"/><Relationship Id="rId5" Type="http://schemas.openxmlformats.org/officeDocument/2006/relationships/tags" Target="../tags/tag117.xml"/><Relationship Id="rId4" Type="http://schemas.openxmlformats.org/officeDocument/2006/relationships/image" Target="../media/image236.jpeg"/><Relationship Id="rId3" Type="http://schemas.openxmlformats.org/officeDocument/2006/relationships/image" Target="../media/image235.jpeg"/><Relationship Id="rId2" Type="http://schemas.openxmlformats.org/officeDocument/2006/relationships/image" Target="../media/image234.jpeg"/><Relationship Id="rId1" Type="http://schemas.openxmlformats.org/officeDocument/2006/relationships/image" Target="../media/image11.jpeg"/></Relationships>
</file>

<file path=ppt/slides/_rels/slide1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18.xml"/><Relationship Id="rId2" Type="http://schemas.openxmlformats.org/officeDocument/2006/relationships/image" Target="../media/image237.jpeg"/><Relationship Id="rId1" Type="http://schemas.openxmlformats.org/officeDocument/2006/relationships/image" Target="../media/image11.jpeg"/></Relationships>
</file>

<file path=ppt/slides/_rels/slide1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7.xml"/><Relationship Id="rId4" Type="http://schemas.openxmlformats.org/officeDocument/2006/relationships/tags" Target="../tags/tag119.xml"/><Relationship Id="rId3" Type="http://schemas.openxmlformats.org/officeDocument/2006/relationships/image" Target="../media/image239.jpeg"/><Relationship Id="rId2" Type="http://schemas.openxmlformats.org/officeDocument/2006/relationships/image" Target="../media/image238.jpeg"/><Relationship Id="rId1" Type="http://schemas.openxmlformats.org/officeDocument/2006/relationships/image" Target="../media/image11.jpeg"/></Relationships>
</file>

<file path=ppt/slides/_rels/slide1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20.xml"/><Relationship Id="rId2" Type="http://schemas.openxmlformats.org/officeDocument/2006/relationships/image" Target="../media/image240.jpeg"/><Relationship Id="rId1" Type="http://schemas.openxmlformats.org/officeDocument/2006/relationships/image" Target="../media/image11.jpeg"/></Relationships>
</file>

<file path=ppt/slides/_rels/slide1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7.xml"/><Relationship Id="rId4" Type="http://schemas.openxmlformats.org/officeDocument/2006/relationships/tags" Target="../tags/tag121.xml"/><Relationship Id="rId3" Type="http://schemas.openxmlformats.org/officeDocument/2006/relationships/image" Target="../media/image242.jpeg"/><Relationship Id="rId2" Type="http://schemas.openxmlformats.org/officeDocument/2006/relationships/image" Target="../media/image241.jpeg"/><Relationship Id="rId1" Type="http://schemas.openxmlformats.org/officeDocument/2006/relationships/image" Target="../media/image11.jpeg"/></Relationships>
</file>

<file path=ppt/slides/_rels/slide1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22.xml"/><Relationship Id="rId2" Type="http://schemas.openxmlformats.org/officeDocument/2006/relationships/image" Target="../media/image243.jpeg"/><Relationship Id="rId1" Type="http://schemas.openxmlformats.org/officeDocument/2006/relationships/image" Target="../media/image11.jpeg"/></Relationships>
</file>

<file path=ppt/slides/_rels/slide1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47.xml"/><Relationship Id="rId5" Type="http://schemas.openxmlformats.org/officeDocument/2006/relationships/tags" Target="../tags/tag123.xml"/><Relationship Id="rId4" Type="http://schemas.openxmlformats.org/officeDocument/2006/relationships/image" Target="../media/image246.jpeg"/><Relationship Id="rId3" Type="http://schemas.openxmlformats.org/officeDocument/2006/relationships/image" Target="../media/image245.jpeg"/><Relationship Id="rId2" Type="http://schemas.openxmlformats.org/officeDocument/2006/relationships/image" Target="../media/image244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9.xml"/><Relationship Id="rId2" Type="http://schemas.openxmlformats.org/officeDocument/2006/relationships/image" Target="../media/image26.jpeg"/><Relationship Id="rId1" Type="http://schemas.openxmlformats.org/officeDocument/2006/relationships/image" Target="../media/image11.jpeg"/></Relationships>
</file>

<file path=ppt/slides/_rels/slide1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24.xml"/><Relationship Id="rId2" Type="http://schemas.openxmlformats.org/officeDocument/2006/relationships/image" Target="../media/image247.jpeg"/><Relationship Id="rId1" Type="http://schemas.openxmlformats.org/officeDocument/2006/relationships/image" Target="../media/image11.jpeg"/></Relationships>
</file>

<file path=ppt/slides/_rels/slide1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47.xml"/><Relationship Id="rId5" Type="http://schemas.openxmlformats.org/officeDocument/2006/relationships/tags" Target="../tags/tag125.xml"/><Relationship Id="rId4" Type="http://schemas.openxmlformats.org/officeDocument/2006/relationships/image" Target="../media/image250.jpeg"/><Relationship Id="rId3" Type="http://schemas.openxmlformats.org/officeDocument/2006/relationships/image" Target="../media/image249.jpeg"/><Relationship Id="rId2" Type="http://schemas.openxmlformats.org/officeDocument/2006/relationships/image" Target="../media/image248.jpeg"/><Relationship Id="rId1" Type="http://schemas.openxmlformats.org/officeDocument/2006/relationships/image" Target="../media/image11.jpeg"/></Relationships>
</file>

<file path=ppt/slides/_rels/slide1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26.xml"/><Relationship Id="rId2" Type="http://schemas.openxmlformats.org/officeDocument/2006/relationships/image" Target="../media/image251.jpeg"/><Relationship Id="rId1" Type="http://schemas.openxmlformats.org/officeDocument/2006/relationships/image" Target="../media/image11.jpe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47.xml"/><Relationship Id="rId6" Type="http://schemas.openxmlformats.org/officeDocument/2006/relationships/tags" Target="../tags/tag127.xml"/><Relationship Id="rId5" Type="http://schemas.openxmlformats.org/officeDocument/2006/relationships/image" Target="../media/image255.jpeg"/><Relationship Id="rId4" Type="http://schemas.openxmlformats.org/officeDocument/2006/relationships/image" Target="../media/image254.jpeg"/><Relationship Id="rId3" Type="http://schemas.openxmlformats.org/officeDocument/2006/relationships/image" Target="../media/image253.jpeg"/><Relationship Id="rId2" Type="http://schemas.openxmlformats.org/officeDocument/2006/relationships/image" Target="../media/image252.jpeg"/><Relationship Id="rId1" Type="http://schemas.openxmlformats.org/officeDocument/2006/relationships/image" Target="../media/image11.jpeg"/></Relationships>
</file>

<file path=ppt/slides/_rels/slide1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28.xml"/><Relationship Id="rId2" Type="http://schemas.openxmlformats.org/officeDocument/2006/relationships/image" Target="../media/image256.jpeg"/><Relationship Id="rId1" Type="http://schemas.openxmlformats.org/officeDocument/2006/relationships/image" Target="../media/image11.jpeg"/></Relationships>
</file>

<file path=ppt/slides/_rels/slide1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47.xml"/><Relationship Id="rId5" Type="http://schemas.openxmlformats.org/officeDocument/2006/relationships/tags" Target="../tags/tag129.xml"/><Relationship Id="rId4" Type="http://schemas.openxmlformats.org/officeDocument/2006/relationships/image" Target="../media/image259.jpeg"/><Relationship Id="rId3" Type="http://schemas.openxmlformats.org/officeDocument/2006/relationships/image" Target="../media/image258.jpeg"/><Relationship Id="rId2" Type="http://schemas.openxmlformats.org/officeDocument/2006/relationships/image" Target="../media/image257.jpeg"/><Relationship Id="rId1" Type="http://schemas.openxmlformats.org/officeDocument/2006/relationships/image" Target="../media/image11.jpeg"/></Relationships>
</file>

<file path=ppt/slides/_rels/slide1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30.xml"/><Relationship Id="rId2" Type="http://schemas.openxmlformats.org/officeDocument/2006/relationships/image" Target="../media/image260.jpeg"/><Relationship Id="rId1" Type="http://schemas.openxmlformats.org/officeDocument/2006/relationships/image" Target="../media/image11.jpeg"/></Relationships>
</file>

<file path=ppt/slides/_rels/slide1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31.xml"/><Relationship Id="rId2" Type="http://schemas.openxmlformats.org/officeDocument/2006/relationships/image" Target="../media/image261.jpeg"/><Relationship Id="rId1" Type="http://schemas.openxmlformats.org/officeDocument/2006/relationships/image" Target="../media/image11.jpeg"/></Relationships>
</file>

<file path=ppt/slides/_rels/slide1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32.xml"/><Relationship Id="rId2" Type="http://schemas.openxmlformats.org/officeDocument/2006/relationships/image" Target="../media/image262.jpeg"/><Relationship Id="rId1" Type="http://schemas.openxmlformats.org/officeDocument/2006/relationships/image" Target="../media/image11.jpeg"/></Relationships>
</file>

<file path=ppt/slides/_rels/slide1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33.xml"/><Relationship Id="rId2" Type="http://schemas.openxmlformats.org/officeDocument/2006/relationships/image" Target="../media/image263.jpe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image" Target="../media/image27.jpeg"/><Relationship Id="rId1" Type="http://schemas.openxmlformats.org/officeDocument/2006/relationships/image" Target="../media/image11.jpeg"/></Relationships>
</file>

<file path=ppt/slides/_rels/slide1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34.xml"/><Relationship Id="rId2" Type="http://schemas.openxmlformats.org/officeDocument/2006/relationships/image" Target="../media/image264.jpeg"/><Relationship Id="rId1" Type="http://schemas.openxmlformats.org/officeDocument/2006/relationships/image" Target="../media/image11.jpeg"/></Relationships>
</file>

<file path=ppt/slides/_rels/slide1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35.xml"/><Relationship Id="rId2" Type="http://schemas.openxmlformats.org/officeDocument/2006/relationships/image" Target="../media/image265.jpeg"/><Relationship Id="rId1" Type="http://schemas.openxmlformats.org/officeDocument/2006/relationships/image" Target="../media/image11.jpeg"/></Relationships>
</file>

<file path=ppt/slides/_rels/slide1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36.xml"/><Relationship Id="rId2" Type="http://schemas.openxmlformats.org/officeDocument/2006/relationships/image" Target="../media/image266.jpeg"/><Relationship Id="rId1" Type="http://schemas.openxmlformats.org/officeDocument/2006/relationships/image" Target="../media/image11.jpeg"/></Relationships>
</file>

<file path=ppt/slides/_rels/slide1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37.xml"/><Relationship Id="rId2" Type="http://schemas.openxmlformats.org/officeDocument/2006/relationships/image" Target="../media/image267.jpeg"/><Relationship Id="rId1" Type="http://schemas.openxmlformats.org/officeDocument/2006/relationships/image" Target="../media/image11.jpeg"/></Relationships>
</file>

<file path=ppt/slides/_rels/slide1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38.xml"/><Relationship Id="rId2" Type="http://schemas.openxmlformats.org/officeDocument/2006/relationships/image" Target="../media/image268.jpeg"/><Relationship Id="rId1" Type="http://schemas.openxmlformats.org/officeDocument/2006/relationships/image" Target="../media/image11.jpeg"/></Relationships>
</file>

<file path=ppt/slides/_rels/slide1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7.xml"/><Relationship Id="rId2" Type="http://schemas.openxmlformats.org/officeDocument/2006/relationships/tags" Target="../tags/tag139.xml"/><Relationship Id="rId1" Type="http://schemas.openxmlformats.org/officeDocument/2006/relationships/image" Target="../media/image269.jpeg"/></Relationships>
</file>

<file path=ppt/slides/_rels/slide1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40.xml"/><Relationship Id="rId2" Type="http://schemas.openxmlformats.org/officeDocument/2006/relationships/image" Target="../media/image270.jpeg"/><Relationship Id="rId1" Type="http://schemas.openxmlformats.org/officeDocument/2006/relationships/image" Target="../media/image11.jpeg"/></Relationships>
</file>

<file path=ppt/slides/_rels/slide1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47.xml"/><Relationship Id="rId2" Type="http://schemas.openxmlformats.org/officeDocument/2006/relationships/tags" Target="../tags/tag141.xml"/><Relationship Id="rId1" Type="http://schemas.openxmlformats.org/officeDocument/2006/relationships/image" Target="../media/image271.jpeg"/></Relationships>
</file>

<file path=ppt/slides/_rels/slide1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42.xml"/><Relationship Id="rId2" Type="http://schemas.openxmlformats.org/officeDocument/2006/relationships/image" Target="../media/image272.jpeg"/><Relationship Id="rId1" Type="http://schemas.openxmlformats.org/officeDocument/2006/relationships/image" Target="../media/image11.jpeg"/></Relationships>
</file>

<file path=ppt/slides/_rels/slide14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43.xml"/><Relationship Id="rId2" Type="http://schemas.openxmlformats.org/officeDocument/2006/relationships/image" Target="../media/image273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7.xml"/><Relationship Id="rId4" Type="http://schemas.openxmlformats.org/officeDocument/2006/relationships/tags" Target="../tags/tag10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1.jpeg"/></Relationships>
</file>

<file path=ppt/slides/_rels/slide1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44.xml"/><Relationship Id="rId2" Type="http://schemas.openxmlformats.org/officeDocument/2006/relationships/image" Target="../media/image274.jpeg"/><Relationship Id="rId1" Type="http://schemas.openxmlformats.org/officeDocument/2006/relationships/image" Target="../media/image11.jpeg"/></Relationships>
</file>

<file path=ppt/slides/_rels/slide15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45.xml"/><Relationship Id="rId2" Type="http://schemas.openxmlformats.org/officeDocument/2006/relationships/image" Target="../media/image275.jpeg"/><Relationship Id="rId1" Type="http://schemas.openxmlformats.org/officeDocument/2006/relationships/image" Target="../media/image11.jpeg"/></Relationships>
</file>

<file path=ppt/slides/_rels/slide1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46.xml"/><Relationship Id="rId2" Type="http://schemas.openxmlformats.org/officeDocument/2006/relationships/image" Target="../media/image276.jpeg"/><Relationship Id="rId1" Type="http://schemas.openxmlformats.org/officeDocument/2006/relationships/image" Target="../media/image11.jpeg"/></Relationships>
</file>

<file path=ppt/slides/_rels/slide15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47.xml"/><Relationship Id="rId2" Type="http://schemas.openxmlformats.org/officeDocument/2006/relationships/image" Target="../media/image277.jpeg"/><Relationship Id="rId1" Type="http://schemas.openxmlformats.org/officeDocument/2006/relationships/image" Target="../media/image11.jpeg"/></Relationships>
</file>

<file path=ppt/slides/_rels/slide1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48.xml"/><Relationship Id="rId2" Type="http://schemas.openxmlformats.org/officeDocument/2006/relationships/image" Target="../media/image278.jpeg"/><Relationship Id="rId1" Type="http://schemas.openxmlformats.org/officeDocument/2006/relationships/image" Target="../media/image11.jpeg"/></Relationships>
</file>

<file path=ppt/slides/_rels/slide15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49.xml"/><Relationship Id="rId2" Type="http://schemas.openxmlformats.org/officeDocument/2006/relationships/image" Target="../media/image279.jpeg"/><Relationship Id="rId1" Type="http://schemas.openxmlformats.org/officeDocument/2006/relationships/image" Target="../media/image11.jpeg"/></Relationships>
</file>

<file path=ppt/slides/_rels/slide1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50.xml"/><Relationship Id="rId2" Type="http://schemas.openxmlformats.org/officeDocument/2006/relationships/image" Target="../media/image280.jpeg"/><Relationship Id="rId1" Type="http://schemas.openxmlformats.org/officeDocument/2006/relationships/image" Target="../media/image11.jpeg"/></Relationships>
</file>

<file path=ppt/slides/_rels/slide1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51.xml"/><Relationship Id="rId2" Type="http://schemas.openxmlformats.org/officeDocument/2006/relationships/image" Target="../media/image281.jpeg"/><Relationship Id="rId1" Type="http://schemas.openxmlformats.org/officeDocument/2006/relationships/image" Target="../media/image11.jpeg"/></Relationships>
</file>

<file path=ppt/slides/_rels/slide1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52.xml"/><Relationship Id="rId2" Type="http://schemas.openxmlformats.org/officeDocument/2006/relationships/image" Target="../media/image282.jpeg"/><Relationship Id="rId1" Type="http://schemas.openxmlformats.org/officeDocument/2006/relationships/image" Target="../media/image11.jpeg"/></Relationships>
</file>

<file path=ppt/slides/_rels/slide1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53.xml"/><Relationship Id="rId2" Type="http://schemas.openxmlformats.org/officeDocument/2006/relationships/image" Target="../media/image283.pn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image" Target="../media/image30.jpeg"/><Relationship Id="rId1" Type="http://schemas.openxmlformats.org/officeDocument/2006/relationships/image" Target="../media/image11.jpeg"/></Relationships>
</file>

<file path=ppt/slides/_rels/slide1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54.xml"/><Relationship Id="rId2" Type="http://schemas.openxmlformats.org/officeDocument/2006/relationships/image" Target="../media/image284.jpeg"/><Relationship Id="rId1" Type="http://schemas.openxmlformats.org/officeDocument/2006/relationships/image" Target="../media/image11.jpeg"/></Relationships>
</file>

<file path=ppt/slides/_rels/slide1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55.xml"/><Relationship Id="rId2" Type="http://schemas.openxmlformats.org/officeDocument/2006/relationships/image" Target="../media/image285.jpeg"/><Relationship Id="rId1" Type="http://schemas.openxmlformats.org/officeDocument/2006/relationships/image" Target="../media/image11.jpeg"/></Relationships>
</file>

<file path=ppt/slides/_rels/slide1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56.xml"/><Relationship Id="rId2" Type="http://schemas.openxmlformats.org/officeDocument/2006/relationships/image" Target="../media/image286.jpeg"/><Relationship Id="rId1" Type="http://schemas.openxmlformats.org/officeDocument/2006/relationships/image" Target="../media/image11.jpeg"/></Relationships>
</file>

<file path=ppt/slides/_rels/slide1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57.xml"/><Relationship Id="rId2" Type="http://schemas.openxmlformats.org/officeDocument/2006/relationships/image" Target="../media/image287.jpeg"/><Relationship Id="rId1" Type="http://schemas.openxmlformats.org/officeDocument/2006/relationships/image" Target="../media/image11.jpeg"/></Relationships>
</file>

<file path=ppt/slides/_rels/slide1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58.xml"/><Relationship Id="rId2" Type="http://schemas.openxmlformats.org/officeDocument/2006/relationships/image" Target="../media/image288.jpeg"/><Relationship Id="rId1" Type="http://schemas.openxmlformats.org/officeDocument/2006/relationships/image" Target="../media/image11.jpeg"/></Relationships>
</file>

<file path=ppt/slides/_rels/slide1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59.xml"/><Relationship Id="rId2" Type="http://schemas.openxmlformats.org/officeDocument/2006/relationships/image" Target="../media/image289.jpeg"/><Relationship Id="rId1" Type="http://schemas.openxmlformats.org/officeDocument/2006/relationships/image" Target="../media/image11.jpeg"/></Relationships>
</file>

<file path=ppt/slides/_rels/slide1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60.xml"/><Relationship Id="rId2" Type="http://schemas.openxmlformats.org/officeDocument/2006/relationships/image" Target="../media/image290.jpeg"/><Relationship Id="rId1" Type="http://schemas.openxmlformats.org/officeDocument/2006/relationships/image" Target="../media/image11.jpeg"/></Relationships>
</file>

<file path=ppt/slides/_rels/slide1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61.xml"/><Relationship Id="rId2" Type="http://schemas.openxmlformats.org/officeDocument/2006/relationships/image" Target="../media/image291.jpeg"/><Relationship Id="rId1" Type="http://schemas.openxmlformats.org/officeDocument/2006/relationships/image" Target="../media/image11.jpeg"/></Relationships>
</file>

<file path=ppt/slides/_rels/slide1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62.xml"/><Relationship Id="rId2" Type="http://schemas.openxmlformats.org/officeDocument/2006/relationships/image" Target="../media/image292.jpeg"/><Relationship Id="rId1" Type="http://schemas.openxmlformats.org/officeDocument/2006/relationships/image" Target="../media/image11.jpeg"/></Relationships>
</file>

<file path=ppt/slides/_rels/slide1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63.xml"/><Relationship Id="rId2" Type="http://schemas.openxmlformats.org/officeDocument/2006/relationships/image" Target="../media/image293.jpeg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1.xml"/><Relationship Id="rId2" Type="http://schemas.openxmlformats.org/officeDocument/2006/relationships/image" Target="../media/image31.jpeg"/><Relationship Id="rId1" Type="http://schemas.openxmlformats.org/officeDocument/2006/relationships/image" Target="../media/image11.jpeg"/></Relationships>
</file>

<file path=ppt/slides/_rels/slide1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64.xml"/><Relationship Id="rId2" Type="http://schemas.openxmlformats.org/officeDocument/2006/relationships/image" Target="../media/image294.jpeg"/><Relationship Id="rId1" Type="http://schemas.openxmlformats.org/officeDocument/2006/relationships/image" Target="../media/image11.jpeg"/></Relationships>
</file>

<file path=ppt/slides/_rels/slide1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65.xml"/><Relationship Id="rId2" Type="http://schemas.openxmlformats.org/officeDocument/2006/relationships/image" Target="../media/image295.jpeg"/><Relationship Id="rId1" Type="http://schemas.openxmlformats.org/officeDocument/2006/relationships/image" Target="../media/image11.jpeg"/></Relationships>
</file>

<file path=ppt/slides/_rels/slide1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66.xml"/><Relationship Id="rId2" Type="http://schemas.openxmlformats.org/officeDocument/2006/relationships/image" Target="../media/image296.jpeg"/><Relationship Id="rId1" Type="http://schemas.openxmlformats.org/officeDocument/2006/relationships/image" Target="../media/image11.jpeg"/></Relationships>
</file>

<file path=ppt/slides/_rels/slide1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67.xml"/><Relationship Id="rId2" Type="http://schemas.openxmlformats.org/officeDocument/2006/relationships/image" Target="../media/image297.jpeg"/><Relationship Id="rId1" Type="http://schemas.openxmlformats.org/officeDocument/2006/relationships/image" Target="../media/image11.jpeg"/></Relationships>
</file>

<file path=ppt/slides/_rels/slide17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68.xml"/><Relationship Id="rId2" Type="http://schemas.openxmlformats.org/officeDocument/2006/relationships/image" Target="../media/image298.jpeg"/><Relationship Id="rId1" Type="http://schemas.openxmlformats.org/officeDocument/2006/relationships/image" Target="../media/image11.jpeg"/></Relationships>
</file>

<file path=ppt/slides/_rels/slide1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69.xml"/><Relationship Id="rId2" Type="http://schemas.openxmlformats.org/officeDocument/2006/relationships/image" Target="../media/image299.jpeg"/><Relationship Id="rId1" Type="http://schemas.openxmlformats.org/officeDocument/2006/relationships/image" Target="../media/image11.jpeg"/></Relationships>
</file>

<file path=ppt/slides/_rels/slide1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70.xml"/><Relationship Id="rId2" Type="http://schemas.openxmlformats.org/officeDocument/2006/relationships/image" Target="../media/image300.jpeg"/><Relationship Id="rId1" Type="http://schemas.openxmlformats.org/officeDocument/2006/relationships/image" Target="../media/image11.jpeg"/></Relationships>
</file>

<file path=ppt/slides/_rels/slide1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71.xml"/><Relationship Id="rId2" Type="http://schemas.openxmlformats.org/officeDocument/2006/relationships/image" Target="../media/image301.jpeg"/><Relationship Id="rId1" Type="http://schemas.openxmlformats.org/officeDocument/2006/relationships/image" Target="../media/image11.jpeg"/></Relationships>
</file>

<file path=ppt/slides/_rels/slide1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72.xml"/><Relationship Id="rId2" Type="http://schemas.openxmlformats.org/officeDocument/2006/relationships/image" Target="../media/image302.jpeg"/><Relationship Id="rId1" Type="http://schemas.openxmlformats.org/officeDocument/2006/relationships/image" Target="../media/image11.jpeg"/></Relationships>
</file>

<file path=ppt/slides/_rels/slide1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73.xml"/><Relationship Id="rId2" Type="http://schemas.openxmlformats.org/officeDocument/2006/relationships/image" Target="../media/image303.jpeg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2.xml"/><Relationship Id="rId2" Type="http://schemas.openxmlformats.org/officeDocument/2006/relationships/image" Target="../media/image32.jpeg"/><Relationship Id="rId1" Type="http://schemas.openxmlformats.org/officeDocument/2006/relationships/image" Target="../media/image11.jpeg"/></Relationships>
</file>

<file path=ppt/slides/_rels/slide1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74.xml"/><Relationship Id="rId2" Type="http://schemas.openxmlformats.org/officeDocument/2006/relationships/image" Target="../media/image304.jpeg"/><Relationship Id="rId1" Type="http://schemas.openxmlformats.org/officeDocument/2006/relationships/image" Target="../media/image11.jpeg"/></Relationships>
</file>

<file path=ppt/slides/_rels/slide18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75.xml"/><Relationship Id="rId2" Type="http://schemas.openxmlformats.org/officeDocument/2006/relationships/image" Target="../media/image305.jpeg"/><Relationship Id="rId1" Type="http://schemas.openxmlformats.org/officeDocument/2006/relationships/image" Target="../media/image11.jpeg"/></Relationships>
</file>

<file path=ppt/slides/_rels/slide18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76.xml"/><Relationship Id="rId2" Type="http://schemas.openxmlformats.org/officeDocument/2006/relationships/image" Target="../media/image306.jpeg"/><Relationship Id="rId1" Type="http://schemas.openxmlformats.org/officeDocument/2006/relationships/image" Target="../media/image11.jpeg"/></Relationships>
</file>

<file path=ppt/slides/_rels/slide18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77.xml"/><Relationship Id="rId2" Type="http://schemas.openxmlformats.org/officeDocument/2006/relationships/image" Target="../media/image307.jpe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7.xml"/><Relationship Id="rId4" Type="http://schemas.openxmlformats.org/officeDocument/2006/relationships/tags" Target="../tags/tag13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2.xml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7.xml"/><Relationship Id="rId4" Type="http://schemas.openxmlformats.org/officeDocument/2006/relationships/tags" Target="../tags/tag14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5.xml"/><Relationship Id="rId2" Type="http://schemas.openxmlformats.org/officeDocument/2006/relationships/image" Target="../media/image37.jpeg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6.xml"/><Relationship Id="rId2" Type="http://schemas.openxmlformats.org/officeDocument/2006/relationships/image" Target="../media/image38.jpeg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17.xml"/><Relationship Id="rId7" Type="http://schemas.openxmlformats.org/officeDocument/2006/relationships/image" Target="../media/image44.jpe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8.xml"/><Relationship Id="rId2" Type="http://schemas.openxmlformats.org/officeDocument/2006/relationships/image" Target="../media/image45.jpeg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19.xml"/><Relationship Id="rId2" Type="http://schemas.openxmlformats.org/officeDocument/2006/relationships/image" Target="../media/image46.jpeg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20.xml"/><Relationship Id="rId7" Type="http://schemas.openxmlformats.org/officeDocument/2006/relationships/image" Target="../media/image52.jpe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21.xml"/><Relationship Id="rId2" Type="http://schemas.openxmlformats.org/officeDocument/2006/relationships/image" Target="../media/image53.jpeg"/><Relationship Id="rId1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22.xml"/><Relationship Id="rId2" Type="http://schemas.openxmlformats.org/officeDocument/2006/relationships/image" Target="../media/image54.jpeg"/><Relationship Id="rId1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23.xml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7.xml"/><Relationship Id="rId5" Type="http://schemas.openxmlformats.org/officeDocument/2006/relationships/tags" Target="../tags/tag3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24.xml"/><Relationship Id="rId2" Type="http://schemas.openxmlformats.org/officeDocument/2006/relationships/image" Target="../media/image61.jpeg"/><Relationship Id="rId1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25.xml"/><Relationship Id="rId2" Type="http://schemas.openxmlformats.org/officeDocument/2006/relationships/image" Target="../media/image62.jpeg"/><Relationship Id="rId1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26.xml"/><Relationship Id="rId7" Type="http://schemas.openxmlformats.org/officeDocument/2006/relationships/image" Target="../media/image68.jpeg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27.xml"/><Relationship Id="rId2" Type="http://schemas.openxmlformats.org/officeDocument/2006/relationships/image" Target="../media/image69.jpeg"/><Relationship Id="rId1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28.xml"/><Relationship Id="rId2" Type="http://schemas.openxmlformats.org/officeDocument/2006/relationships/image" Target="../media/image70.jpeg"/><Relationship Id="rId1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29.xml"/><Relationship Id="rId7" Type="http://schemas.openxmlformats.org/officeDocument/2006/relationships/image" Target="../media/image76.jpeg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30.xml"/><Relationship Id="rId2" Type="http://schemas.openxmlformats.org/officeDocument/2006/relationships/image" Target="../media/image77.jpeg"/><Relationship Id="rId1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31.xml"/><Relationship Id="rId2" Type="http://schemas.openxmlformats.org/officeDocument/2006/relationships/image" Target="../media/image78.jpeg"/><Relationship Id="rId1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32.xml"/><Relationship Id="rId7" Type="http://schemas.openxmlformats.org/officeDocument/2006/relationships/image" Target="../media/image84.jpeg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33.xml"/><Relationship Id="rId2" Type="http://schemas.openxmlformats.org/officeDocument/2006/relationships/image" Target="../media/image85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7.xml"/><Relationship Id="rId3" Type="http://schemas.openxmlformats.org/officeDocument/2006/relationships/tags" Target="../tags/tag4.xml"/><Relationship Id="rId2" Type="http://schemas.openxmlformats.org/officeDocument/2006/relationships/image" Target="../media/image17.png"/><Relationship Id="rId1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34.xml"/><Relationship Id="rId2" Type="http://schemas.openxmlformats.org/officeDocument/2006/relationships/image" Target="../media/image86.jpeg"/><Relationship Id="rId1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35.xml"/><Relationship Id="rId7" Type="http://schemas.openxmlformats.org/officeDocument/2006/relationships/image" Target="../media/image92.jpeg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36.xml"/><Relationship Id="rId2" Type="http://schemas.openxmlformats.org/officeDocument/2006/relationships/image" Target="../media/image93.jpeg"/><Relationship Id="rId1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37.xml"/><Relationship Id="rId2" Type="http://schemas.openxmlformats.org/officeDocument/2006/relationships/image" Target="../media/image94.jpeg"/><Relationship Id="rId1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38.xml"/><Relationship Id="rId7" Type="http://schemas.openxmlformats.org/officeDocument/2006/relationships/image" Target="../media/image100.jpeg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39.xml"/><Relationship Id="rId2" Type="http://schemas.openxmlformats.org/officeDocument/2006/relationships/image" Target="../media/image101.jpeg"/><Relationship Id="rId1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40.xml"/><Relationship Id="rId2" Type="http://schemas.openxmlformats.org/officeDocument/2006/relationships/image" Target="../media/image102.jpeg"/><Relationship Id="rId1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41.xml"/><Relationship Id="rId7" Type="http://schemas.openxmlformats.org/officeDocument/2006/relationships/image" Target="../media/image108.jpeg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image" Target="../media/image11.jpe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42.xml"/><Relationship Id="rId2" Type="http://schemas.openxmlformats.org/officeDocument/2006/relationships/image" Target="../media/image109.jpeg"/><Relationship Id="rId1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43.xml"/><Relationship Id="rId2" Type="http://schemas.openxmlformats.org/officeDocument/2006/relationships/image" Target="../media/image110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5.xml"/><Relationship Id="rId2" Type="http://schemas.openxmlformats.org/officeDocument/2006/relationships/image" Target="../media/image18.jpeg"/><Relationship Id="rId1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44.xml"/><Relationship Id="rId7" Type="http://schemas.openxmlformats.org/officeDocument/2006/relationships/image" Target="../media/image116.jpeg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image" Target="../media/image11.jpe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45.xml"/><Relationship Id="rId2" Type="http://schemas.openxmlformats.org/officeDocument/2006/relationships/image" Target="../media/image117.jpeg"/><Relationship Id="rId1" Type="http://schemas.openxmlformats.org/officeDocument/2006/relationships/image" Target="../media/image11.jpe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46.xml"/><Relationship Id="rId2" Type="http://schemas.openxmlformats.org/officeDocument/2006/relationships/image" Target="../media/image118.jpeg"/><Relationship Id="rId1" Type="http://schemas.openxmlformats.org/officeDocument/2006/relationships/image" Target="../media/image11.jpeg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47.xml"/><Relationship Id="rId7" Type="http://schemas.openxmlformats.org/officeDocument/2006/relationships/image" Target="../media/image124.jpeg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image" Target="../media/image11.jpe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48.xml"/><Relationship Id="rId2" Type="http://schemas.openxmlformats.org/officeDocument/2006/relationships/image" Target="../media/image125.jpeg"/><Relationship Id="rId1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49.xml"/><Relationship Id="rId2" Type="http://schemas.openxmlformats.org/officeDocument/2006/relationships/image" Target="../media/image126.jpeg"/><Relationship Id="rId1" Type="http://schemas.openxmlformats.org/officeDocument/2006/relationships/image" Target="../media/image11.jpeg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50.xml"/><Relationship Id="rId7" Type="http://schemas.openxmlformats.org/officeDocument/2006/relationships/image" Target="../media/image132.jpeg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image" Target="../media/image11.jpe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51.xml"/><Relationship Id="rId2" Type="http://schemas.openxmlformats.org/officeDocument/2006/relationships/image" Target="../media/image133.jpeg"/><Relationship Id="rId1" Type="http://schemas.openxmlformats.org/officeDocument/2006/relationships/image" Target="../media/image11.jpe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52.xml"/><Relationship Id="rId2" Type="http://schemas.openxmlformats.org/officeDocument/2006/relationships/image" Target="../media/image134.jpeg"/><Relationship Id="rId1" Type="http://schemas.openxmlformats.org/officeDocument/2006/relationships/image" Target="../media/image11.jpe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53.xml"/><Relationship Id="rId2" Type="http://schemas.openxmlformats.org/officeDocument/2006/relationships/image" Target="../media/image135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6.xml"/><Relationship Id="rId2" Type="http://schemas.openxmlformats.org/officeDocument/2006/relationships/image" Target="../media/image19.png"/><Relationship Id="rId1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54.xml"/><Relationship Id="rId2" Type="http://schemas.openxmlformats.org/officeDocument/2006/relationships/image" Target="../media/image136.jpeg"/><Relationship Id="rId1" Type="http://schemas.openxmlformats.org/officeDocument/2006/relationships/image" Target="../media/image11.jpe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55.xml"/><Relationship Id="rId2" Type="http://schemas.openxmlformats.org/officeDocument/2006/relationships/image" Target="../media/image137.jpeg"/><Relationship Id="rId1" Type="http://schemas.openxmlformats.org/officeDocument/2006/relationships/image" Target="../media/image11.jpe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56.xml"/><Relationship Id="rId2" Type="http://schemas.openxmlformats.org/officeDocument/2006/relationships/image" Target="../media/image138.jpeg"/><Relationship Id="rId1" Type="http://schemas.openxmlformats.org/officeDocument/2006/relationships/image" Target="../media/image11.jpeg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57.xml"/><Relationship Id="rId2" Type="http://schemas.openxmlformats.org/officeDocument/2006/relationships/image" Target="../media/image139.jpeg"/><Relationship Id="rId1" Type="http://schemas.openxmlformats.org/officeDocument/2006/relationships/image" Target="../media/image11.jpeg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58.xml"/><Relationship Id="rId2" Type="http://schemas.openxmlformats.org/officeDocument/2006/relationships/image" Target="../media/image140.jpeg"/><Relationship Id="rId1" Type="http://schemas.openxmlformats.org/officeDocument/2006/relationships/image" Target="../media/image11.jpeg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59.xml"/><Relationship Id="rId2" Type="http://schemas.openxmlformats.org/officeDocument/2006/relationships/image" Target="../media/image141.jpeg"/><Relationship Id="rId1" Type="http://schemas.openxmlformats.org/officeDocument/2006/relationships/image" Target="../media/image11.jpeg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60.xml"/><Relationship Id="rId2" Type="http://schemas.openxmlformats.org/officeDocument/2006/relationships/image" Target="../media/image142.jpeg"/><Relationship Id="rId1" Type="http://schemas.openxmlformats.org/officeDocument/2006/relationships/image" Target="../media/image11.jpeg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61.xml"/><Relationship Id="rId2" Type="http://schemas.openxmlformats.org/officeDocument/2006/relationships/image" Target="../media/image143.jpeg"/><Relationship Id="rId1" Type="http://schemas.openxmlformats.org/officeDocument/2006/relationships/image" Target="../media/image11.jpeg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62.xml"/><Relationship Id="rId2" Type="http://schemas.openxmlformats.org/officeDocument/2006/relationships/image" Target="../media/image144.jpeg"/><Relationship Id="rId1" Type="http://schemas.openxmlformats.org/officeDocument/2006/relationships/image" Target="../media/image11.jpe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63.xml"/><Relationship Id="rId2" Type="http://schemas.openxmlformats.org/officeDocument/2006/relationships/image" Target="../media/image145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7.xml"/><Relationship Id="rId2" Type="http://schemas.openxmlformats.org/officeDocument/2006/relationships/image" Target="../media/image20.jpeg"/><Relationship Id="rId1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64.xml"/><Relationship Id="rId2" Type="http://schemas.openxmlformats.org/officeDocument/2006/relationships/image" Target="../media/image146.jpeg"/><Relationship Id="rId1" Type="http://schemas.openxmlformats.org/officeDocument/2006/relationships/image" Target="../media/image11.jpeg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65.xml"/><Relationship Id="rId7" Type="http://schemas.openxmlformats.org/officeDocument/2006/relationships/image" Target="../media/image152.jpeg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image" Target="../media/image11.jpe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66.xml"/><Relationship Id="rId2" Type="http://schemas.openxmlformats.org/officeDocument/2006/relationships/image" Target="../media/image153.jpeg"/><Relationship Id="rId1" Type="http://schemas.openxmlformats.org/officeDocument/2006/relationships/image" Target="../media/image11.jpeg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67.xml"/><Relationship Id="rId2" Type="http://schemas.openxmlformats.org/officeDocument/2006/relationships/image" Target="../media/image154.jpeg"/><Relationship Id="rId1" Type="http://schemas.openxmlformats.org/officeDocument/2006/relationships/image" Target="../media/image11.jpeg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68.xml"/><Relationship Id="rId7" Type="http://schemas.openxmlformats.org/officeDocument/2006/relationships/image" Target="../media/image160.jpeg"/><Relationship Id="rId6" Type="http://schemas.openxmlformats.org/officeDocument/2006/relationships/image" Target="../media/image159.jpeg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image" Target="../media/image11.jpeg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69.xml"/><Relationship Id="rId2" Type="http://schemas.openxmlformats.org/officeDocument/2006/relationships/image" Target="../media/image161.jpeg"/><Relationship Id="rId1" Type="http://schemas.openxmlformats.org/officeDocument/2006/relationships/image" Target="../media/image11.jpeg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70.xml"/><Relationship Id="rId2" Type="http://schemas.openxmlformats.org/officeDocument/2006/relationships/image" Target="../media/image162.jpeg"/><Relationship Id="rId1" Type="http://schemas.openxmlformats.org/officeDocument/2006/relationships/image" Target="../media/image11.jpeg"/></Relationships>
</file>

<file path=ppt/slides/_rels/slide7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7.xml"/><Relationship Id="rId6" Type="http://schemas.openxmlformats.org/officeDocument/2006/relationships/tags" Target="../tags/tag71.xml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image" Target="../media/image11.jpe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72.xml"/><Relationship Id="rId2" Type="http://schemas.openxmlformats.org/officeDocument/2006/relationships/image" Target="../media/image167.jpeg"/><Relationship Id="rId1" Type="http://schemas.openxmlformats.org/officeDocument/2006/relationships/image" Target="../media/image11.jpeg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73.xml"/><Relationship Id="rId2" Type="http://schemas.openxmlformats.org/officeDocument/2006/relationships/image" Target="../media/image168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8.xml"/><Relationship Id="rId2" Type="http://schemas.openxmlformats.org/officeDocument/2006/relationships/image" Target="../media/image21.jpeg"/><Relationship Id="rId1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74.xml"/><Relationship Id="rId7" Type="http://schemas.openxmlformats.org/officeDocument/2006/relationships/image" Target="../media/image174.jpeg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image" Target="../media/image11.jpeg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75.xml"/><Relationship Id="rId2" Type="http://schemas.openxmlformats.org/officeDocument/2006/relationships/image" Target="../media/image175.jpeg"/><Relationship Id="rId1" Type="http://schemas.openxmlformats.org/officeDocument/2006/relationships/image" Target="../media/image11.jpeg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76.xml"/><Relationship Id="rId2" Type="http://schemas.openxmlformats.org/officeDocument/2006/relationships/image" Target="../media/image176.jpeg"/><Relationship Id="rId1" Type="http://schemas.openxmlformats.org/officeDocument/2006/relationships/image" Target="../media/image11.jpeg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77.xml"/><Relationship Id="rId7" Type="http://schemas.openxmlformats.org/officeDocument/2006/relationships/image" Target="../media/image182.jpeg"/><Relationship Id="rId6" Type="http://schemas.openxmlformats.org/officeDocument/2006/relationships/image" Target="../media/image181.jpeg"/><Relationship Id="rId5" Type="http://schemas.openxmlformats.org/officeDocument/2006/relationships/image" Target="../media/image180.jpeg"/><Relationship Id="rId4" Type="http://schemas.openxmlformats.org/officeDocument/2006/relationships/image" Target="../media/image179.jpeg"/><Relationship Id="rId3" Type="http://schemas.openxmlformats.org/officeDocument/2006/relationships/image" Target="../media/image178.jpeg"/><Relationship Id="rId2" Type="http://schemas.openxmlformats.org/officeDocument/2006/relationships/image" Target="../media/image177.jpeg"/><Relationship Id="rId1" Type="http://schemas.openxmlformats.org/officeDocument/2006/relationships/image" Target="../media/image11.jpeg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78.xml"/><Relationship Id="rId2" Type="http://schemas.openxmlformats.org/officeDocument/2006/relationships/image" Target="../media/image183.jpeg"/><Relationship Id="rId1" Type="http://schemas.openxmlformats.org/officeDocument/2006/relationships/image" Target="../media/image11.jpeg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79.xml"/><Relationship Id="rId2" Type="http://schemas.openxmlformats.org/officeDocument/2006/relationships/image" Target="../media/image184.jpeg"/><Relationship Id="rId1" Type="http://schemas.openxmlformats.org/officeDocument/2006/relationships/image" Target="../media/image11.jpeg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tags" Target="../tags/tag80.xml"/><Relationship Id="rId7" Type="http://schemas.openxmlformats.org/officeDocument/2006/relationships/image" Target="../media/image190.jpeg"/><Relationship Id="rId6" Type="http://schemas.openxmlformats.org/officeDocument/2006/relationships/image" Target="../media/image189.jpeg"/><Relationship Id="rId5" Type="http://schemas.openxmlformats.org/officeDocument/2006/relationships/image" Target="../media/image188.jpeg"/><Relationship Id="rId4" Type="http://schemas.openxmlformats.org/officeDocument/2006/relationships/image" Target="../media/image187.jpeg"/><Relationship Id="rId3" Type="http://schemas.openxmlformats.org/officeDocument/2006/relationships/image" Target="../media/image186.jpeg"/><Relationship Id="rId2" Type="http://schemas.openxmlformats.org/officeDocument/2006/relationships/image" Target="../media/image185.jpeg"/><Relationship Id="rId1" Type="http://schemas.openxmlformats.org/officeDocument/2006/relationships/image" Target="../media/image11.jpeg"/></Relationships>
</file>

<file path=ppt/slides/_rels/slide8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81.xml"/><Relationship Id="rId2" Type="http://schemas.openxmlformats.org/officeDocument/2006/relationships/image" Target="../media/image191.jpeg"/><Relationship Id="rId1" Type="http://schemas.openxmlformats.org/officeDocument/2006/relationships/image" Target="../media/image11.jpeg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82.xml"/><Relationship Id="rId2" Type="http://schemas.openxmlformats.org/officeDocument/2006/relationships/image" Target="../media/image192.jpeg"/><Relationship Id="rId1" Type="http://schemas.openxmlformats.org/officeDocument/2006/relationships/image" Target="../media/image11.jpeg"/></Relationships>
</file>

<file path=ppt/slides/_rels/slide8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83.xml"/><Relationship Id="rId2" Type="http://schemas.openxmlformats.org/officeDocument/2006/relationships/image" Target="../media/image193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image" Target="../media/image22.png"/><Relationship Id="rId1" Type="http://schemas.openxmlformats.org/officeDocument/2006/relationships/image" Target="../media/image11.jpeg"/></Relationships>
</file>

<file path=ppt/slides/_rels/slide9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84.xml"/><Relationship Id="rId2" Type="http://schemas.openxmlformats.org/officeDocument/2006/relationships/image" Target="../media/image194.jpeg"/><Relationship Id="rId1" Type="http://schemas.openxmlformats.org/officeDocument/2006/relationships/image" Target="../media/image11.jpeg"/></Relationships>
</file>

<file path=ppt/slides/_rels/slide9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85.xml"/><Relationship Id="rId2" Type="http://schemas.openxmlformats.org/officeDocument/2006/relationships/image" Target="../media/image195.jpeg"/><Relationship Id="rId1" Type="http://schemas.openxmlformats.org/officeDocument/2006/relationships/image" Target="../media/image11.jpeg"/></Relationships>
</file>

<file path=ppt/slides/_rels/slide9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86.xml"/><Relationship Id="rId2" Type="http://schemas.openxmlformats.org/officeDocument/2006/relationships/image" Target="../media/image196.jpeg"/><Relationship Id="rId1" Type="http://schemas.openxmlformats.org/officeDocument/2006/relationships/image" Target="../media/image11.jpeg"/></Relationships>
</file>

<file path=ppt/slides/_rels/slide9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87.xml"/><Relationship Id="rId2" Type="http://schemas.openxmlformats.org/officeDocument/2006/relationships/image" Target="../media/image197.jpeg"/><Relationship Id="rId1" Type="http://schemas.openxmlformats.org/officeDocument/2006/relationships/image" Target="../media/image11.jpeg"/></Relationships>
</file>

<file path=ppt/slides/_rels/slide9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88.xml"/><Relationship Id="rId2" Type="http://schemas.openxmlformats.org/officeDocument/2006/relationships/image" Target="../media/image198.jpeg"/><Relationship Id="rId1" Type="http://schemas.openxmlformats.org/officeDocument/2006/relationships/image" Target="../media/image11.jpeg"/></Relationships>
</file>

<file path=ppt/slides/_rels/slide9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89.xml"/><Relationship Id="rId2" Type="http://schemas.openxmlformats.org/officeDocument/2006/relationships/image" Target="../media/image199.jpeg"/><Relationship Id="rId1" Type="http://schemas.openxmlformats.org/officeDocument/2006/relationships/image" Target="../media/image11.jpeg"/></Relationships>
</file>

<file path=ppt/slides/_rels/slide9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90.xml"/><Relationship Id="rId2" Type="http://schemas.openxmlformats.org/officeDocument/2006/relationships/image" Target="../media/image200.jpeg"/><Relationship Id="rId1" Type="http://schemas.openxmlformats.org/officeDocument/2006/relationships/image" Target="../media/image11.jpeg"/></Relationships>
</file>

<file path=ppt/slides/_rels/slide9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91.xml"/><Relationship Id="rId2" Type="http://schemas.openxmlformats.org/officeDocument/2006/relationships/image" Target="../media/image201.jpeg"/><Relationship Id="rId1" Type="http://schemas.openxmlformats.org/officeDocument/2006/relationships/image" Target="../media/image11.jpeg"/></Relationships>
</file>

<file path=ppt/slides/_rels/slide9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92.xml"/><Relationship Id="rId2" Type="http://schemas.openxmlformats.org/officeDocument/2006/relationships/image" Target="../media/image202.jpeg"/><Relationship Id="rId1" Type="http://schemas.openxmlformats.org/officeDocument/2006/relationships/image" Target="../media/image11.jpeg"/></Relationships>
</file>

<file path=ppt/slides/_rels/slide9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93.xml"/><Relationship Id="rId2" Type="http://schemas.openxmlformats.org/officeDocument/2006/relationships/image" Target="../media/image203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8" name="TextBox 59"/>
          <p:cNvSpPr txBox="1"/>
          <p:nvPr/>
        </p:nvSpPr>
        <p:spPr>
          <a:xfrm>
            <a:off x="458788" y="5321300"/>
            <a:ext cx="8343900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佛山市骆驼陶瓷有限公司创建于200</a:t>
            </a:r>
            <a:r>
              <a:rPr lang="en-US" altLang="zh-CN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年，总部位于“南国陶都”—佛山石湾。</a:t>
            </a:r>
            <a:endParaRPr lang="zh-CN" altLang="en-US" sz="1600" b="1" dirty="0">
              <a:solidFill>
                <a:srgbClr val="F07E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目前拥有清远1200亩和新丰</a:t>
            </a:r>
            <a:r>
              <a:rPr lang="en-US" altLang="zh-CN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亩两个现代化生产基地，总投资20亿元人民币。</a:t>
            </a:r>
            <a:endParaRPr lang="zh-CN" altLang="en-US" sz="1600" b="1" dirty="0">
              <a:solidFill>
                <a:srgbClr val="F07E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19" name="图片 3" descr="QQ图片20160409175014"/>
          <p:cNvPicPr>
            <a:picLocks noChangeAspect="1"/>
          </p:cNvPicPr>
          <p:nvPr/>
        </p:nvPicPr>
        <p:blipFill>
          <a:blip r:embed="rId2"/>
          <a:srcRect r="-174"/>
          <a:stretch>
            <a:fillRect/>
          </a:stretch>
        </p:blipFill>
        <p:spPr>
          <a:xfrm>
            <a:off x="-4762" y="1403350"/>
            <a:ext cx="9167812" cy="3911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58" name="文本框 1"/>
          <p:cNvSpPr txBox="1"/>
          <p:nvPr/>
        </p:nvSpPr>
        <p:spPr>
          <a:xfrm>
            <a:off x="611188" y="4665663"/>
            <a:ext cx="7921625" cy="16906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经营理念</a:t>
            </a:r>
            <a:r>
              <a:rPr lang="en-US" altLang="zh-CN" sz="1200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厚德载物，以人为本</a:t>
            </a:r>
            <a:r>
              <a:rPr lang="en-US" altLang="zh-CN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是佛山市骆驼陶瓷有限公司的经营理念。宽厚、包容、仁爱、诚信，不为短期利益而牺牲未来，不为市场利益放弃道德。</a:t>
            </a:r>
            <a:r>
              <a:rPr lang="en-US" altLang="zh-CN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厚德</a:t>
            </a:r>
            <a:r>
              <a:rPr lang="en-US" altLang="zh-CN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方能承载百年基业，受人拥戴，永续经营。</a:t>
            </a:r>
            <a:r>
              <a:rPr lang="en-US" altLang="zh-CN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</a:t>
            </a:r>
            <a:r>
              <a:rPr lang="en-US" altLang="zh-CN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最大的财富，就是拥有一批有共同价值观的</a:t>
            </a:r>
            <a:r>
              <a:rPr lang="en-US" altLang="zh-CN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骆驼战队</a:t>
            </a:r>
            <a:r>
              <a:rPr lang="en-US" altLang="zh-CN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</a:t>
            </a:r>
            <a:r>
              <a:rPr lang="en-US" altLang="zh-CN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营造一个尊重人、培养人、呵护人的温暖大家庭，使所有骆驼人把</a:t>
            </a:r>
            <a:r>
              <a:rPr lang="en-US" altLang="zh-CN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</a:t>
            </a:r>
            <a:r>
              <a:rPr lang="en-US" altLang="zh-CN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品牌当作自己的事业。</a:t>
            </a:r>
            <a:endParaRPr lang="zh-CN" altLang="en-US" sz="12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42147" y="868680"/>
            <a:ext cx="5259706" cy="3683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599" b="-12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4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艺术瑰宝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——K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244" name="文本框 2"/>
          <p:cNvSpPr txBox="1"/>
          <p:nvPr/>
        </p:nvSpPr>
        <p:spPr>
          <a:xfrm>
            <a:off x="555625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PWA80801-PJ001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8245" name="图片 3" descr="PWA80800-PJ003(原编号PWA80800-DJ003）木棉花(800X80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25" y="1714500"/>
            <a:ext cx="3419475" cy="341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8246" name="图片 4" descr="PWA80801-PJ001（原编号PWA80801-DJ001）梅花(800X80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5" y="1714500"/>
            <a:ext cx="3419475" cy="341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47" name="文本框 2"/>
          <p:cNvSpPr txBox="1"/>
          <p:nvPr/>
        </p:nvSpPr>
        <p:spPr>
          <a:xfrm>
            <a:off x="5165725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PWA80800-PJ003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26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艺术瑰宝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——K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268" name="文本框 2"/>
          <p:cNvSpPr txBox="1"/>
          <p:nvPr/>
        </p:nvSpPr>
        <p:spPr>
          <a:xfrm>
            <a:off x="555625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PWA80800-PJ001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9269" name="图片 3" descr="D:\CHB\桌面\新建文件夹\PWA80800-PJ002(原编号PWA80800-DJ002)(800X800).jpgPWA80800-PJ002(原编号PWA80800-DJ002)(800X80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25" y="1714500"/>
            <a:ext cx="3419475" cy="341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9270" name="图片 4" descr="D:\CHB\桌面\新建文件夹\PWA80800-PJ001（原编号PWA80800-DJ001）(800X800).jpgPWA80800-PJ001（原编号PWA80800-DJ001）(800X80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5" y="1714500"/>
            <a:ext cx="3419475" cy="341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9271" name="文本框 2"/>
          <p:cNvSpPr txBox="1"/>
          <p:nvPr/>
        </p:nvSpPr>
        <p:spPr>
          <a:xfrm>
            <a:off x="5165725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PWA80800-PJ002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29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艺术瑰宝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——K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292" name="文本框 2"/>
          <p:cNvSpPr txBox="1"/>
          <p:nvPr/>
        </p:nvSpPr>
        <p:spPr>
          <a:xfrm>
            <a:off x="555625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PWA80800-DJ90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0293" name="图片 3" descr="D:\CHB\桌面\新建文件夹\PWA80800-GJ102（原编号PWA80800-C-PT004）（800X800） 盛世和风.jpgPWA80800-GJ102（原编号PWA80800-C-PT004）（800X800） 盛世和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25" y="1717675"/>
            <a:ext cx="3419475" cy="341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294" name="图片 4" descr="D:\CHB\桌面\新建文件夹\PWA80800-DJ901(原编号PWA80800-C-PT001）山峦叠翠 （800X800).jpgPWA80800-DJ901(原编号PWA80800-C-PT001）山峦叠翠 （800X80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5" y="1716088"/>
            <a:ext cx="3419475" cy="3414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295" name="文本框 2"/>
          <p:cNvSpPr txBox="1"/>
          <p:nvPr/>
        </p:nvSpPr>
        <p:spPr>
          <a:xfrm>
            <a:off x="5165725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PWA80800-GJ102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31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艺术瑰宝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——K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316" name="文本框 2"/>
          <p:cNvSpPr txBox="1"/>
          <p:nvPr/>
        </p:nvSpPr>
        <p:spPr>
          <a:xfrm>
            <a:off x="555625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PWA80811-PJ001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1317" name="图片 3" descr="D:\CHB\桌面\新建文件夹\PWA80811-PJ002（原编号PWA80811-DJ002）(800X800).jpgPWA80811-PJ002（原编号PWA80811-DJ002）(800X80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25" y="1717675"/>
            <a:ext cx="3419475" cy="341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1318" name="图片 4" descr="D:\CHB\桌面\新建文件夹\PWA80811-PJ001（原编号PWA80811-DJ001）(800X800).jpgPWA80811-PJ001（原编号PWA80811-DJ001）(800X80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" y="1716088"/>
            <a:ext cx="3414712" cy="3414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1319" name="文本框 2"/>
          <p:cNvSpPr txBox="1"/>
          <p:nvPr/>
        </p:nvSpPr>
        <p:spPr>
          <a:xfrm>
            <a:off x="5165725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PWA80811-PJ002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3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艺术瑰宝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——K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40" name="文本框 2"/>
          <p:cNvSpPr txBox="1"/>
          <p:nvPr/>
        </p:nvSpPr>
        <p:spPr>
          <a:xfrm>
            <a:off x="555625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PWA80818-PJ701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2341" name="图片 3" descr="D:\CHB\桌面\新建文件夹\PWA80831-PJ001（原编号CPWA80831-DJ001）800x800.jpgPWA80831-PJ001（原编号CPWA80831-DJ001）800x8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1717675"/>
            <a:ext cx="3413125" cy="341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42" name="图片 4" descr="D:\CHB\桌面\新建文件夹\PWA80818-PJ701（原编号PWA80818-DJ701）  800x800.jpgPWA80818-PJ701（原编号PWA80818-DJ701）  800x8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" y="1716088"/>
            <a:ext cx="3414712" cy="3414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2343" name="文本框 2"/>
          <p:cNvSpPr txBox="1"/>
          <p:nvPr/>
        </p:nvSpPr>
        <p:spPr>
          <a:xfrm>
            <a:off x="5165725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PWA80831-PJ001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艺术瑰宝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——K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64" name="文本框 2"/>
          <p:cNvSpPr txBox="1"/>
          <p:nvPr/>
        </p:nvSpPr>
        <p:spPr>
          <a:xfrm>
            <a:off x="555625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PJYX8040046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3365" name="图片 3" descr="D:\CHB\桌面\新建文件夹\PT004-60F-1224（原编号PWA60600-C-PT1224）(1200X2400)五福临门.jpgPT004-60F-1224（原编号PWA60600-C-PT1224）(1200X2400)五福临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63" y="1725613"/>
            <a:ext cx="1695450" cy="341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66" name="图片 4" descr="D:\CHB\桌面\新建文件夹\PJYX8040046（原编号CPWA80833-DJ001）（400x800).jpgPJYX8040046（原编号CPWA80833-DJ001）（400x80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88" y="1716088"/>
            <a:ext cx="1708150" cy="3414712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3367" name="文本框 2"/>
          <p:cNvSpPr txBox="1"/>
          <p:nvPr/>
        </p:nvSpPr>
        <p:spPr>
          <a:xfrm>
            <a:off x="2581275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PT004-60F-1224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3368" name="图片 1" descr="D:\CHB\桌面\新建文件夹\PT005-60F-1218（原编号PWA60601-C-PT1218）摇钱树(1200X1800).jpgPT005-60F-1218（原编号PWA60601-C-PT1218）摇钱树(1200X1800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225" y="1717675"/>
            <a:ext cx="2276475" cy="341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69" name="文本框 2"/>
          <p:cNvSpPr txBox="1"/>
          <p:nvPr/>
        </p:nvSpPr>
        <p:spPr>
          <a:xfrm>
            <a:off x="5194300" y="5827713"/>
            <a:ext cx="341947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PT005-60F-1218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38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4388" name="图片 1" descr="D:\CHB\桌面\新建文件夹\CRA813(800x800) CRA1013(1000X1000)  CRA12613(600X1200) .jpgCRA813(800x800) CRA1013(1000X1000)  CRA12613(600X1200)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4389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CRA813冰川洞石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1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5412" name="图片 1" descr="D:\CHB\桌面\新建文件夹\CRA613 CRA813  CRA1013.jpgCRA613 CRA813  CRA10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517650"/>
            <a:ext cx="5461000" cy="422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1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CRA813冰川洞石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3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6436" name="图片 1" descr="D:\CHB\桌面\新建文件夹\CSFB828(800x800).jpgCSFB828(800x80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6437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CSFB828敦煌印象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8484" name="图片 1" descr="D:\CHB\桌面\新建文件夹\CSFB828效果图-2.jpgCSFB828效果图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75" y="1577975"/>
            <a:ext cx="6013450" cy="3757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848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CSFB828敦煌印象 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082" name="文本框 1"/>
          <p:cNvSpPr txBox="1"/>
          <p:nvPr/>
        </p:nvSpPr>
        <p:spPr>
          <a:xfrm>
            <a:off x="549275" y="3952875"/>
            <a:ext cx="8045450" cy="2409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骆驼文化</a:t>
            </a:r>
            <a:r>
              <a:rPr lang="zh-CN" altLang="en-US" sz="1400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责任是立身之本：“责任”不只是一个员工的最基本的职业精神，更可以让一个员工充满意力量，以饱满意的热情投入工作，获得发展机会，走向优秀。荣誉铸就战 斗力：有责任感，才会有荣誉感。没有荣誉感的团队是没有希望的团队“荣誉”，铸就具备坚强战斗力的卓越团队！事业产生凝聚力：“事业”打造企业的未来目 标，产生更为强大的集体凝聚力。 “厚德载物，以人为本”是佛山市骆驼陶瓷有限公司的经营理念。宽厚、包容、仁爱、诚信，不为短期利益而牺牲未来，不为市场利益放弃道德。“厚德”方能承载 百年基业，受人拥戴，永续经营。“骆驼”最大的财富，就是拥有一批有共同价值观的“骆驼战队！”“骆驼”营造一个尊重人、培养人、呵护人、成就人的温暖大 家庭，使所有骆驼人把“骆驼磁砖”品牌当作自己的事业。</a:t>
            </a:r>
            <a:endParaRPr lang="zh-CN" altLang="en-US" sz="12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2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2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08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0" y="854075"/>
            <a:ext cx="5499100" cy="3074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50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9508" name="图片 1" descr="D:\CHB\桌面\新建文件夹\COA808(800X800) COA1008(1000X1000).jpgCOA808(800X800) COA1008(1000X100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9509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COA808和田喜石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5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1556" name="图片 1" descr="D:\CHB\桌面\新建文件夹\和田喜石-COA808.jpg和田喜石-COA8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8" y="1454150"/>
            <a:ext cx="5076825" cy="436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155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COA808和田喜石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57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2580" name="图片 1" descr="D:\CHB\桌面\新建文件夹\CLA838(800x800)  CLA1038(1000X1000)CLC828(800X800).jpgCLA838(800x800)  CLA1038(1000X1000)CLC828(800X80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2581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CLA838幻彩云天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62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4628" name="图片 1" descr="D:\CHB\桌面\新建文件夹\CLA838.jpgCLA8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8" y="1665288"/>
            <a:ext cx="5076825" cy="394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629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CLA838幻彩云天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65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5652" name="图片 1" descr="D:\CHB\桌面\新建文件夹\CVFA808  800x800.jpgCVFA808  800x8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5653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CVFA808金沙线石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69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7700" name="图片 1" descr="D:\CHB\桌面\新建文件夹\CVFA808效果图.jpgCVFA808效果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512888"/>
            <a:ext cx="5372100" cy="4027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770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CVFA808金沙线石 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2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8724" name="图片 1" descr="D:\CHB\桌面\新建文件夹\CVA804(800x800)  CVA1004(1000X1000)  CVA12604(600X1200)CVC804(800X800） .jpgCVA804(800x800)  CVA1004(1000X1000)  CVA12604(600X1200)CVC804(800X800）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3" y="1687513"/>
            <a:ext cx="3762375" cy="3763962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8725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CVA804金砂岩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77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0772" name="图片 1" descr="D:\CHB\桌面\新建文件夹\CVA604 CVA804 CVA1004.jpgCVA604 CVA804 CVA10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25" y="1447800"/>
            <a:ext cx="4756150" cy="427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CVA804金砂岩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79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1796" name="图片 1" descr="D:\CHB\桌面\新建文件夹\CNFB810（800x800）.jpgCNFB810（800x800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3" y="1687513"/>
            <a:ext cx="3762375" cy="3763962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1797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CNFB810罗马玉石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44" name="图片 1" descr="D:\CHB\桌面\新建文件夹\CGA818(800X800) CGA1018(1000X1000) .jpgCGA818(800X800) CGA1018(1000X1000)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3" y="1687513"/>
            <a:ext cx="3762375" cy="3763962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3845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CGA818玛瑙玉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7106" name="图片 1" descr="G:\骆驼品牌相关资料\骆驼-证书\骆驼-2017 500强证书.jpg骆驼-2017 500强证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425" y="906463"/>
            <a:ext cx="3111500" cy="4710112"/>
          </a:xfrm>
          <a:prstGeom prst="rect">
            <a:avLst/>
          </a:prstGeom>
          <a:noFill/>
          <a:ln w="15875" cap="flat" cmpd="sng">
            <a:solidFill>
              <a:srgbClr val="0174AB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7107" name="文本框 2"/>
          <p:cNvSpPr txBox="1"/>
          <p:nvPr/>
        </p:nvSpPr>
        <p:spPr>
          <a:xfrm>
            <a:off x="2836863" y="5722938"/>
            <a:ext cx="37306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PMingLiU" panose="02020500000000000000" pitchFamily="18" charset="-120"/>
              </a:rPr>
              <a:t>荣膺“中国</a:t>
            </a:r>
            <a:r>
              <a:rPr lang="en-US" altLang="zh-CN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PMingLiU" panose="02020500000000000000" pitchFamily="18" charset="-120"/>
              </a:rPr>
              <a:t>500</a:t>
            </a:r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PMingLiU" panose="02020500000000000000" pitchFamily="18" charset="-120"/>
              </a:rPr>
              <a:t>最具价值品牌”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PMingLiU" panose="02020500000000000000" pitchFamily="18" charset="-120"/>
              </a:rPr>
              <a:t>称号</a:t>
            </a:r>
            <a:endParaRPr lang="zh-CN" altLang="en-US" dirty="0">
              <a:solidFill>
                <a:srgbClr val="EC7322"/>
              </a:solidFill>
              <a:latin typeface="黑体" panose="02010609060101010101" charset="-122"/>
              <a:ea typeface="黑体" panose="02010609060101010101" charset="-122"/>
              <a:sym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89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5892" name="图片 1" descr="D:\CHB\桌面\新建文件夹\玉玲珑GA818客厅.jpg玉玲珑GA818客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13" y="1447800"/>
            <a:ext cx="4498975" cy="427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589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CGA818玛瑙玉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1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6916" name="图片 1" descr="D:\CHB\桌面\新建文件夹\CLFA803  800x800.jpgCLFA803  800x8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3" y="1687513"/>
            <a:ext cx="3762375" cy="3763962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6917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CLFA803沙漠之星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96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色泽丰润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抛光砖系列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8964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0" y="1447800"/>
            <a:ext cx="4279900" cy="427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96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CLFA803沙漠之星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98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988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CMBL66205AE新视界系列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69989" name="图片 1" descr="CMBL66205AE 240X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1504950"/>
            <a:ext cx="4454525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90" name="图片 2" descr="CMBL66205AEN-MA240X6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" y="3348038"/>
            <a:ext cx="4454525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91" name="图片 3" descr="CMBL66205AEN-MB 240X6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8" y="1504950"/>
            <a:ext cx="4454525" cy="16192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3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2036" name="图片 1" descr="D:\CHB\桌面\新建文件夹\QQ截图20150817112009.jpgQQ截图20150817112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25" y="1420813"/>
            <a:ext cx="4527550" cy="4110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203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CMBL66205AE新视界系列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05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3060" name="图片 3" descr="D:\CHB\桌面\新建文件夹\CMBL30203AEE-M (300X300).jpgCMBL30203AEE-M (300X30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1717675"/>
            <a:ext cx="3413125" cy="341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61" name="图片 4" descr="D:\CHB\桌面\新建文件夹\CMBL30203AE (300X300).jpgCMBL30203AE (300X30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716088"/>
            <a:ext cx="3413125" cy="3414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3062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CMBL30203AE拉菲堡系列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8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084" name="图片 1" descr="D:\CHB\桌面\新建文件夹\QQ截图20150817110903.jpgQQ截图201508171109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88" y="1524000"/>
            <a:ext cx="5330825" cy="422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08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CMBL30203AE拉菲堡系列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0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5108" name="图片 3" descr="D:\CHB\桌面\新建文件夹\CBL45092（300x450).jpgCBL45092（300x45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2286000"/>
            <a:ext cx="3413125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109" name="图片 4" descr="D:\CHB\桌面\新建文件夹\CAL45091（300X450）.jpgCAL45091（300X450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286000"/>
            <a:ext cx="3413125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110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CAL45091-92高档内墙砖系列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13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6132" name="图片 1" descr="D:\CHB\桌面\新建文件夹\CAL45091-92_标准浴室-波.jpgCAL45091-92_标准浴室-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466850"/>
            <a:ext cx="5562600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613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CAL45091-92高档内墙砖系列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15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156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CMBL60210AE蕴彩石尚系列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7157" name="图片 1" descr="D:\CHB\桌面\新建文件夹\CMBL60210AE 300X600.jpgCMBL60210AE 300X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138" y="1504950"/>
            <a:ext cx="3967162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8" name="图片 2" descr="D:\CHB\桌面\新建文件夹\CMBL60210AEN-MB(300X600).jpgCMBL60210AEN-MB(300X60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25" y="3692525"/>
            <a:ext cx="39624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9" name="图片 3" descr="D:\CHB\桌面\新建文件夹\CMBL60210AEN-MA(300X600).jpgCMBL60210AEN-MA(300X600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25" y="1504950"/>
            <a:ext cx="3962400" cy="1979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0202" name="Picture 2" descr="G:\骆驼品牌相关资料\骆驼-证书\骆驼磁砖 瓷抛砖十大品牌.jpg骆驼磁砖 瓷抛砖十大品牌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2825" y="876300"/>
            <a:ext cx="7140575" cy="5067300"/>
          </a:xfrm>
          <a:prstGeom prst="rect">
            <a:avLst/>
          </a:prstGeom>
          <a:noFill/>
          <a:ln w="158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8131" name="文本框 1"/>
          <p:cNvSpPr txBox="1"/>
          <p:nvPr/>
        </p:nvSpPr>
        <p:spPr>
          <a:xfrm>
            <a:off x="3348038" y="6018213"/>
            <a:ext cx="26971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瓷抛砖十大品牌</a:t>
            </a:r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称号</a:t>
            </a:r>
            <a:endParaRPr lang="zh-CN" altLang="en-US" b="1" dirty="0">
              <a:solidFill>
                <a:srgbClr val="EC732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20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9204" name="图片 1" descr="D:\CHB\桌面\新建文件夹\CMBL60010AE厨房.jpgCMBL60010AE厨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468438"/>
            <a:ext cx="5561013" cy="417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920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CMBL60210AE蕴彩石尚系列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2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228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CMBT60224AE金沙古韵系列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80229" name="图片 1" descr="D:\CHB\桌面\新建文件夹\CMBT60224AE 300X600.jpgCMBT60224AE 300X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13" y="1504950"/>
            <a:ext cx="39592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30" name="图片 2" descr="D:\CHB\桌面\新建文件夹\CMBT60224AEF-S(55x300).jpgCMBT60224AEF-S(55x30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25" y="4235450"/>
            <a:ext cx="3962400" cy="89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31" name="图片 3" descr="D:\CHB\桌面\新建文件夹\CMBT60224AE-M(300X600).jpgCMBT60224AE-M(300X600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25" y="1773238"/>
            <a:ext cx="3962400" cy="1441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27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2276" name="图片 1" descr="D:\CHB\桌面\新建文件夹\CMBT60224AE 波.jpgCMBT60224AE 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1466850"/>
            <a:ext cx="4660900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27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CMBT60224AE金沙古韵系列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29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300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CMBY60255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—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56E金环古城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83301" name="图片 1" descr="D:\CHB\桌面\新建文件夹\CMBY60256E 300x600.jpgCMBY60256E 300x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13" y="1504950"/>
            <a:ext cx="39592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2" name="图片 2" descr="D:\CHB\桌面\新建文件夹\CMBY60255EM-MA 300x600.jpgCMBY60255EM-MA 300x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3" y="3692525"/>
            <a:ext cx="3957637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3" name="图片 3" descr="D:\CHB\桌面\新建文件夹\CMBY60255E 300x600.jpgCMBY60255E 300x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3" y="1504950"/>
            <a:ext cx="39592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4" name="图片 4" descr="D:\CHB\桌面\新建文件夹\CMBY60255EM-MB 300x600.jpgCMBY60255EM-MB 300x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313" y="3700463"/>
            <a:ext cx="3959225" cy="1965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34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5348" name="图片 1" descr="D:\CHB\桌面\新建文件夹\CMBY60255E 厨房 标准空间.jpgCMBY60255E 厨房 标准空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466850"/>
            <a:ext cx="3943350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5349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CMBY60255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—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56E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金环古城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37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372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CMAL60269罗马假日</a:t>
            </a:r>
            <a:endParaRPr lang="zh-CN" altLang="zh-CN" sz="1400" dirty="0">
              <a:latin typeface="Arial" panose="020B0604020202020204" pitchFamily="34" charset="0"/>
              <a:ea typeface="微软雅黑" panose="020B0503020204020204" pitchFamily="34" charset="-122"/>
              <a:sym typeface="黑体" panose="02010609060101010101" charset="-122"/>
            </a:endParaRPr>
          </a:p>
        </p:txBody>
      </p:sp>
      <p:pic>
        <p:nvPicPr>
          <p:cNvPr id="186373" name="图片 1" descr="D:\CHB\桌面\新建文件夹\CMAL60269-M2    300X600 (两个版面随机混铺）.jpgCMAL60269-M2    300X600 (两个版面随机混铺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13" y="1504950"/>
            <a:ext cx="3959225" cy="197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74" name="图片 2" descr="D:\CHB\桌面\新建文件夹\CMAL60269-M2    300X600 （两个版面随机混铺）.jpgCMAL60269-M2    300X600 （两个版面随机混铺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3" y="3694113"/>
            <a:ext cx="3957637" cy="197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75" name="图片 3" descr="D:\CHB\桌面\新建文件夹\CMAL60269 300x600.jpgCMAL60269 300x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3" y="1504950"/>
            <a:ext cx="3959225" cy="19780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41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声动逼真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瓷片系列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8420" name="图片 1" descr="D:\CHB\桌面\新建文件夹\罗马假日.jpg罗马假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13" y="1466850"/>
            <a:ext cx="3940175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842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CMAL60269罗马假日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44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崇尚自然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木纹砖系列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9444" name="图片 1" descr="D:\CHB\桌面\新建文件夹\CMA915418俄罗斯白蜡木.jpgCMA915418俄罗斯白蜡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75" y="2878138"/>
            <a:ext cx="7156450" cy="11938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9445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CMA915418俄罗斯白蜡木</a:t>
            </a:r>
            <a:endParaRPr lang="zh-CN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49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崇尚自然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木纹砖系列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1492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525588"/>
            <a:ext cx="5308600" cy="3963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149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CMA915418俄罗斯白蜡木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51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崇尚自然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木纹砖系列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2516" name="图片 1" descr="D:\CHB\桌面\新建文件夹\CMA915434法国古堡橡木.jpgCMA915434法国古堡橡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3" y="2878138"/>
            <a:ext cx="6835775" cy="11938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2517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CMA915434法国古堡橡木</a:t>
            </a:r>
            <a:endParaRPr lang="zh-CN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0202" name="Picture 2" descr="G:\骆驼品牌相关资料\骆驼-证书\骆驼磁砖 瓷砖十大品牌.jpg骆驼磁砖 瓷砖十大品牌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2825" y="876300"/>
            <a:ext cx="7140575" cy="5067300"/>
          </a:xfrm>
          <a:prstGeom prst="rect">
            <a:avLst/>
          </a:prstGeom>
          <a:noFill/>
          <a:ln w="158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9155" name="文本框 1"/>
          <p:cNvSpPr txBox="1"/>
          <p:nvPr/>
        </p:nvSpPr>
        <p:spPr>
          <a:xfrm>
            <a:off x="3348038" y="6018213"/>
            <a:ext cx="24685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瓷砖十大品牌</a:t>
            </a:r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称号</a:t>
            </a:r>
            <a:endParaRPr lang="zh-CN" altLang="en-US" b="1" dirty="0">
              <a:solidFill>
                <a:srgbClr val="EC732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6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崇尚自然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木纹砖系列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64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536700"/>
            <a:ext cx="5257800" cy="3941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6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CMA915434法国古堡橡木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58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崇尚自然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木纹砖系列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5588" name="图片 1" descr="D:\CHB\桌面\新建文件夹\CMA915446 红酸枝.JPGCMA915446 红酸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3" y="2919413"/>
            <a:ext cx="6835775" cy="111125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5589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CMA915446红酸枝</a:t>
            </a:r>
            <a:endParaRPr lang="zh-CN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63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崇尚自然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木纹砖系列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7636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88" y="1536700"/>
            <a:ext cx="5254625" cy="3941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63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CMA915446红酸枝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65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崇尚自然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木纹砖系列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8660" name="图片 1" descr="D:\CHB\桌面\新建文件夹\CMA915468 缅甸金柚.JPGCMA915468 缅甸金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2919413"/>
            <a:ext cx="6829425" cy="111125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8661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CMA915468缅甸金柚</a:t>
            </a:r>
            <a:endParaRPr lang="zh-CN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70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崇尚自然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木纹砖系列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0708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5" y="1549400"/>
            <a:ext cx="5226050" cy="391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0709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CMA915468缅甸金柚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730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崇尚自然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木纹砖系列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1731" name="图片 1" descr="D:\CHB\桌面\新建文件夹\CMA915498 黄鸡翅.JPGCMA915498 黄鸡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288" y="2919413"/>
            <a:ext cx="6829425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1732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CMA915498黄鸡翅</a:t>
            </a:r>
            <a:endParaRPr lang="zh-CN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77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崇尚自然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木纹砖系列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3780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5" y="1549400"/>
            <a:ext cx="5226050" cy="391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378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CMA915498黄鸡翅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02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崇尚自然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木纹砖系列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03" name="图片 1" descr="D:\CHB\桌面\新建文件夹\CMA9154108 缅甸鸡翅木.JPGCMA9154108 缅甸鸡翅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75" y="2919413"/>
            <a:ext cx="6826250" cy="111125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4804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CMA9154108缅甸鸡翅木</a:t>
            </a:r>
            <a:endParaRPr lang="zh-CN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5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崇尚自然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木纹砖系列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6852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1549400"/>
            <a:ext cx="5219700" cy="391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85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CMA9154108缅甸鸡翅木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7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简约典雅地毯砖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仿古砖系列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7876" name="图片 1" descr="D:\CHB\桌面\新建文件夹\细纹地毯砖   CMUB851 800x800.jpg细纹地毯砖   CMUB851 800x8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3" y="1690688"/>
            <a:ext cx="3762375" cy="3757612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7877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CMUB851细纹地毯砖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2238" name="图片 1" descr="QQ图片201604140925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1001713"/>
            <a:ext cx="3446463" cy="4595813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2239" name="图片 2" descr="未标题-2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0" y="1004888"/>
            <a:ext cx="3249613" cy="4597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0180" name="文本框 3"/>
          <p:cNvSpPr txBox="1"/>
          <p:nvPr/>
        </p:nvSpPr>
        <p:spPr>
          <a:xfrm>
            <a:off x="1287463" y="5670550"/>
            <a:ext cx="2697162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PMingLiU" panose="02020500000000000000" pitchFamily="18" charset="-120"/>
              </a:rPr>
              <a:t>“全抛釉十大品牌”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PMingLiU" panose="02020500000000000000" pitchFamily="18" charset="-120"/>
              </a:rPr>
              <a:t>称号</a:t>
            </a:r>
            <a:endParaRPr lang="zh-CN" altLang="en-US" b="1" dirty="0">
              <a:solidFill>
                <a:srgbClr val="EC7322"/>
              </a:solidFill>
              <a:latin typeface="黑体" panose="02010609060101010101" charset="-122"/>
              <a:ea typeface="黑体" panose="02010609060101010101" charset="-122"/>
              <a:sym typeface="PMingLiU" panose="02020500000000000000" pitchFamily="18" charset="-120"/>
            </a:endParaRPr>
          </a:p>
        </p:txBody>
      </p:sp>
      <p:sp>
        <p:nvSpPr>
          <p:cNvPr id="50181" name="文本框 4"/>
          <p:cNvSpPr txBox="1"/>
          <p:nvPr/>
        </p:nvSpPr>
        <p:spPr>
          <a:xfrm>
            <a:off x="4830763" y="5670550"/>
            <a:ext cx="3154362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PMingLiU" panose="02020500000000000000" pitchFamily="18" charset="-120"/>
              </a:rPr>
              <a:t>“全国消费者满意品牌”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PMingLiU" panose="02020500000000000000" pitchFamily="18" charset="-120"/>
              </a:rPr>
              <a:t>称号</a:t>
            </a:r>
            <a:endParaRPr lang="zh-CN" altLang="en-US" b="1" dirty="0">
              <a:solidFill>
                <a:srgbClr val="EC7322"/>
              </a:solidFill>
              <a:latin typeface="黑体" panose="02010609060101010101" charset="-122"/>
              <a:ea typeface="黑体" panose="02010609060101010101" charset="-122"/>
              <a:sym typeface="PMingLiU" panose="02020500000000000000" pitchFamily="18" charset="-120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92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简约典雅地毯砖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仿古砖系列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924" name="图片 1" descr="D:\CHB\桌面\新建文件夹\细纹地毯砖 CMUB851 客厅（混搭风格）.jpg细纹地毯砖 CMUB851 客厅（混搭风格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38" y="1471613"/>
            <a:ext cx="5597525" cy="419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992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CMUB851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细纹地毯砖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94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简约典雅地毯砖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仿古砖系列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0948" name="图片 1" descr="D:\CHB\桌面\新建文件夹\地毯砖   CMUB852 .jpg地毯砖   CMUB852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1690688"/>
            <a:ext cx="3759200" cy="3757612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0949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CMUB85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地毯砖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99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简约典雅地毯砖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仿古砖系列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2996" name="图片 1" descr="D:\CHB\桌面\新建文件夹\CMUB852地毯砖 卧室--现代风格.jpgCMUB852地毯砖 卧室--现代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3" y="1435100"/>
            <a:ext cx="4410075" cy="425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299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CMUB85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地毯砖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01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简约典雅地毯砖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仿古砖系列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4020" name="图片 1" descr="D:\CHB\桌面\新建文件夹\蓝地毯砖   CMUB853 800x800.jpg蓝地毯砖   CMUB853 800x8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1690688"/>
            <a:ext cx="3759200" cy="3757612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4021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CMUB85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蓝纹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地毯砖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06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简约典雅地毯砖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仿古砖系列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6068" name="图片 1" descr="D:\CHB\桌面\新建文件夹\蓝地毯砖 CMUB853 卧室（地中海风格）.jpg蓝地毯砖 CMUB853 卧室（地中海风格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1525588"/>
            <a:ext cx="5651500" cy="3963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6069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CMUB85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蓝纹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地毯砖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2412365" y="1969769"/>
            <a:ext cx="4319270" cy="34601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903" b="-89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709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骆驼磁砖政府工程案例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60600" y="6057900"/>
            <a:ext cx="6883400" cy="4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7093" name="文本框 2"/>
          <p:cNvSpPr txBox="1"/>
          <p:nvPr/>
        </p:nvSpPr>
        <p:spPr>
          <a:xfrm>
            <a:off x="0" y="5886450"/>
            <a:ext cx="9156700" cy="307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东直门交通枢纽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9138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 panose="02020500000000000000" pitchFamily="18" charset="-120"/>
              </a:rPr>
              <a:t>人民大会堂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140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骆驼磁砖政府工程案例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16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骆驼磁砖政府工程案例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164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中央厅办公室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1186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 panose="02020500000000000000" pitchFamily="18" charset="-120"/>
              </a:rPr>
              <a:t>中国科学发展委员会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188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骆驼磁砖政府工程案例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2210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骆驼磁砖政府工程案例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2211" name="文本框 1"/>
          <p:cNvSpPr txBox="1"/>
          <p:nvPr/>
        </p:nvSpPr>
        <p:spPr>
          <a:xfrm>
            <a:off x="4763" y="5813425"/>
            <a:ext cx="9144000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钓鱼台国宾馆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21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63" y="1443038"/>
            <a:ext cx="5349875" cy="40116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0202" name="Picture 2" descr="G:\骆驼品牌相关资料\骆驼-证书\骆驼十大牌匾.jpg骆驼十大牌匾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5038" y="876300"/>
            <a:ext cx="7277100" cy="5067300"/>
          </a:xfrm>
          <a:prstGeom prst="rect">
            <a:avLst/>
          </a:prstGeom>
          <a:noFill/>
          <a:ln w="158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203" name="文本框 1"/>
          <p:cNvSpPr txBox="1"/>
          <p:nvPr/>
        </p:nvSpPr>
        <p:spPr>
          <a:xfrm>
            <a:off x="3302000" y="6018213"/>
            <a:ext cx="29257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FF6600"/>
                </a:solidFill>
                <a:latin typeface="Calibri" panose="020F0502020204030204" pitchFamily="34" charset="0"/>
                <a:ea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中国瓷砖十大品牌</a:t>
            </a:r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称号</a:t>
            </a:r>
            <a:endParaRPr lang="zh-CN" altLang="en-US" b="1" dirty="0">
              <a:solidFill>
                <a:srgbClr val="EC732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3234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骆驼磁砖政府工程案例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3235" name="文本框 4"/>
          <p:cNvSpPr txBox="1"/>
          <p:nvPr/>
        </p:nvSpPr>
        <p:spPr>
          <a:xfrm>
            <a:off x="4763" y="5851525"/>
            <a:ext cx="9136062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中国人民解放军301医院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3237" name="图片 1" descr="中国人民解放军总医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38" y="1685925"/>
            <a:ext cx="6130925" cy="3797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4258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骆驼磁砖政府工程案例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4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24260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中国人民解放军军事科研院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28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骆驼磁砖政府工程案例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284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外交部专家楼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6306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 panose="02020500000000000000" pitchFamily="18" charset="-120"/>
              </a:rPr>
              <a:t>新国际展览中心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30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骆驼磁砖政府工程案例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7330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 panose="02020500000000000000" pitchFamily="18" charset="-120"/>
              </a:rPr>
              <a:t>首都机场T3航站楼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33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骆驼磁砖政府工程案例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8354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 panose="02020500000000000000" pitchFamily="18" charset="-120"/>
              </a:rPr>
              <a:t>燕达康复中心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4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35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骆驼磁砖政府工程案例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9378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大连医科大学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380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0402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延安职业技术学院图书馆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404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1426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甘肃嘉峪关酒钢医院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428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2450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安徽马鞍山新亚商城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452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4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2226" name="Picture 4" descr="QQ图片20131023150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" y="755650"/>
            <a:ext cx="7227888" cy="5210175"/>
          </a:xfrm>
          <a:prstGeom prst="rect">
            <a:avLst/>
          </a:prstGeom>
          <a:noFill/>
          <a:ln w="15875">
            <a:noFill/>
          </a:ln>
        </p:spPr>
      </p:pic>
      <p:sp>
        <p:nvSpPr>
          <p:cNvPr id="52227" name="文本框 1"/>
          <p:cNvSpPr txBox="1"/>
          <p:nvPr/>
        </p:nvSpPr>
        <p:spPr>
          <a:xfrm>
            <a:off x="3227388" y="5986463"/>
            <a:ext cx="2925762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PMingLiU" panose="02020500000000000000" pitchFamily="18" charset="-120"/>
              </a:rPr>
              <a:t>“中国瓷砖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PMingLiU" panose="02020500000000000000" pitchFamily="18" charset="-120"/>
              </a:rPr>
              <a:t>十大品牌</a:t>
            </a:r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PMingLiU" panose="02020500000000000000" pitchFamily="18" charset="-120"/>
              </a:rPr>
              <a:t>”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PMingLiU" panose="02020500000000000000" pitchFamily="18" charset="-120"/>
              </a:rPr>
              <a:t>称号</a:t>
            </a:r>
            <a:endParaRPr lang="zh-CN" altLang="en-US" b="1" dirty="0">
              <a:solidFill>
                <a:srgbClr val="EC7322"/>
              </a:solidFill>
              <a:latin typeface="黑体" panose="02010609060101010101" charset="-122"/>
              <a:ea typeface="黑体" panose="02010609060101010101" charset="-122"/>
              <a:sym typeface="PMingLiU" panose="02020500000000000000" pitchFamily="18" charset="-120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3474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广东普宁人民医院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476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4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4498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苏州香格里拉星级酒店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500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22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宁波伯豪华府大酒店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24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4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6546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京东方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548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7570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宁波罗蒙大厦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572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8594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上海国际丽都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596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9618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奥体建设新城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620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5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0642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宁波万科金色水岸精装房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644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4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1666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宁波钱湖天地单身公寓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668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1984" y="1598294"/>
            <a:ext cx="5280025" cy="3723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389" b="-8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  <p:transition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2690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荣盛白鹭岛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41300" y="143827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692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与河北荣盛集团合作项目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2693" name="Picture 3" descr="I:\济南招商PPT\工程效果图\荣盛白鹭岛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25" y="1825625"/>
            <a:ext cx="6481763" cy="34020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0202" name="Picture 2" descr="2012骆驼瓷片十大（纸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38" y="876300"/>
            <a:ext cx="7372350" cy="5067300"/>
          </a:xfrm>
          <a:prstGeom prst="rect">
            <a:avLst/>
          </a:prstGeom>
          <a:noFill/>
          <a:ln w="158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3251" name="文本框 1"/>
          <p:cNvSpPr txBox="1"/>
          <p:nvPr/>
        </p:nvSpPr>
        <p:spPr>
          <a:xfrm>
            <a:off x="3348038" y="6018213"/>
            <a:ext cx="2468562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瓷片十大品牌</a:t>
            </a:r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称号</a:t>
            </a:r>
            <a:endParaRPr lang="zh-CN" altLang="en-US" b="1" dirty="0">
              <a:solidFill>
                <a:srgbClr val="EC732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3714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盛荣华府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41300" y="143827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16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与河北荣盛集团合作项目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3717" name="Picture 4" descr="I:\济南招商PPT\工程效果图\荣盛华府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3" y="1828800"/>
            <a:ext cx="6835775" cy="35702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4738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荣和天誉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41300" y="143827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740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与广西荣和集团合作项目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4741" name="Picture 2" descr="I:\济南招商PPT\工程效果图\荣和天誉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2027238"/>
            <a:ext cx="7058025" cy="29003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62" name="文本框 5"/>
          <p:cNvSpPr txBox="1"/>
          <p:nvPr/>
        </p:nvSpPr>
        <p:spPr>
          <a:xfrm>
            <a:off x="1588" y="5786438"/>
            <a:ext cx="9148762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荣和山水绿城</a:t>
            </a:r>
            <a:endParaRPr lang="zh-CN" altLang="en-US" sz="14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41300" y="143827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64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骆驼磁砖国内部分样板工程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与广西荣和集团合作项目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65" name="Picture 3" descr="I:\济南招商PPT\工程效果图\荣和山水绿城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3" y="1651000"/>
            <a:ext cx="3698875" cy="38338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6786" name="矩形 5"/>
          <p:cNvSpPr/>
          <p:nvPr/>
        </p:nvSpPr>
        <p:spPr>
          <a:xfrm>
            <a:off x="179388" y="5316538"/>
            <a:ext cx="5605462" cy="9017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强强联袂  势在登顶</a:t>
            </a:r>
            <a:endParaRPr lang="zh-CN" altLang="en-US" sz="28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6787" name="图片 1" descr="8941953315452017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854075"/>
            <a:ext cx="9134475" cy="42751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54274" name="直接连接符 39"/>
          <p:cNvCxnSpPr/>
          <p:nvPr/>
        </p:nvCxnSpPr>
        <p:spPr>
          <a:xfrm>
            <a:off x="428625" y="71438"/>
            <a:ext cx="0" cy="363537"/>
          </a:xfrm>
          <a:prstGeom prst="line">
            <a:avLst/>
          </a:prstGeom>
          <a:ln w="6350" cap="flat" cmpd="sng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47130" name="Picture 4" descr="骆驼3C认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169988"/>
            <a:ext cx="3379788" cy="4668838"/>
          </a:xfrm>
          <a:prstGeom prst="rect">
            <a:avLst/>
          </a:prstGeom>
          <a:solidFill>
            <a:srgbClr val="FFFFFF"/>
          </a:solidFill>
          <a:ln w="158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7131" name="Picture 5" descr="骆驼3C认证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25" y="1169988"/>
            <a:ext cx="3270250" cy="4638675"/>
          </a:xfrm>
          <a:prstGeom prst="rect">
            <a:avLst/>
          </a:prstGeom>
          <a:noFill/>
          <a:ln w="158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4277" name="文本框 2"/>
          <p:cNvSpPr txBox="1"/>
          <p:nvPr/>
        </p:nvSpPr>
        <p:spPr>
          <a:xfrm>
            <a:off x="4160838" y="5884863"/>
            <a:ext cx="935037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b="1" dirty="0">
                <a:solidFill>
                  <a:srgbClr val="EC732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3C</a:t>
            </a:r>
            <a:r>
              <a:rPr lang="zh-CN" altLang="en-US" b="1" dirty="0">
                <a:solidFill>
                  <a:srgbClr val="EC7322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认证</a:t>
            </a:r>
            <a:endParaRPr lang="zh-CN" altLang="en-US" b="1" dirty="0">
              <a:solidFill>
                <a:srgbClr val="EC7322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2" name="矩形 20"/>
          <p:cNvSpPr/>
          <p:nvPr/>
        </p:nvSpPr>
        <p:spPr>
          <a:xfrm>
            <a:off x="461963" y="5153025"/>
            <a:ext cx="8321675" cy="11144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广东清远的基地，是集设计、研发、生产、营销于一体的大型现代高科技建陶生产基地。现有生产线1</a:t>
            </a:r>
            <a:r>
              <a:rPr lang="en-US" altLang="zh-CN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条，生产设备位居世界先进水平，加上新丰生产基地，年产量</a:t>
            </a:r>
            <a:r>
              <a:rPr lang="en-US" altLang="zh-CN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8000</a:t>
            </a:r>
            <a:r>
              <a:rPr lang="zh-CN" altLang="en-US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万平方米，总产值可达</a:t>
            </a:r>
            <a:r>
              <a:rPr lang="en-US" altLang="zh-CN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zh-CN" altLang="en-US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亿。</a:t>
            </a:r>
            <a:endParaRPr lang="zh-CN" altLang="en-US" sz="1600" b="1" dirty="0">
              <a:solidFill>
                <a:srgbClr val="F07E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3" name="图片 11" descr="图片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4500" y="1438275"/>
            <a:ext cx="8124825" cy="369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文本框 62"/>
          <p:cNvSpPr txBox="1"/>
          <p:nvPr/>
        </p:nvSpPr>
        <p:spPr>
          <a:xfrm>
            <a:off x="325438" y="873125"/>
            <a:ext cx="2468562" cy="368300"/>
          </a:xfrm>
          <a:prstGeom prst="rect">
            <a:avLst/>
          </a:prstGeom>
          <a:solidFill>
            <a:srgbClr val="F07E2D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骆驼磁砖现代化生产线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8154" name="Picture 3" descr="9001中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1036638"/>
            <a:ext cx="3286125" cy="4826000"/>
          </a:xfrm>
          <a:prstGeom prst="rect">
            <a:avLst/>
          </a:prstGeom>
          <a:noFill/>
          <a:ln w="158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8155" name="Picture 4" descr="14001中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25" y="1035050"/>
            <a:ext cx="3311525" cy="4826000"/>
          </a:xfrm>
          <a:prstGeom prst="rect">
            <a:avLst/>
          </a:prstGeom>
          <a:noFill/>
          <a:ln w="158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5300" name="Text Box 2"/>
          <p:cNvSpPr txBox="1"/>
          <p:nvPr/>
        </p:nvSpPr>
        <p:spPr>
          <a:xfrm>
            <a:off x="1536700" y="5861050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</a:rPr>
              <a:t>环境管理认证</a:t>
            </a:r>
            <a:endParaRPr lang="zh-CN" altLang="en-US" dirty="0">
              <a:solidFill>
                <a:srgbClr val="EC732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301" name="Text Box 5"/>
          <p:cNvSpPr txBox="1"/>
          <p:nvPr/>
        </p:nvSpPr>
        <p:spPr>
          <a:xfrm>
            <a:off x="5788025" y="5880100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FF6600"/>
                </a:solidFill>
                <a:latin typeface="黑体" panose="02010609060101010101" charset="-122"/>
                <a:ea typeface="黑体" panose="02010609060101010101" charset="-122"/>
              </a:rPr>
              <a:t>质量管理认证</a:t>
            </a:r>
            <a:endParaRPr lang="zh-CN" altLang="en-US" dirty="0">
              <a:solidFill>
                <a:srgbClr val="FF66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9178" name="Picture 2" descr="绿色环保节能建材产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866775"/>
            <a:ext cx="6902450" cy="5026025"/>
          </a:xfrm>
          <a:prstGeom prst="rect">
            <a:avLst/>
          </a:prstGeom>
          <a:noFill/>
          <a:ln w="158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6323" name="文本框 1"/>
          <p:cNvSpPr txBox="1"/>
          <p:nvPr/>
        </p:nvSpPr>
        <p:spPr>
          <a:xfrm>
            <a:off x="2298700" y="5999163"/>
            <a:ext cx="4314825" cy="366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中国绿色、环保、节能建材产品</a:t>
            </a:r>
            <a:r>
              <a:rPr lang="zh-CN" altLang="en-US" dirty="0">
                <a:solidFill>
                  <a:srgbClr val="EC7322"/>
                </a:solidFill>
                <a:latin typeface="Calibri" panose="020F0502020204030204" pitchFamily="34" charset="0"/>
                <a:ea typeface="黑体" panose="02010609060101010101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rgbClr val="EC732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称号</a:t>
            </a:r>
            <a:endParaRPr lang="zh-CN" altLang="en-US" b="1" dirty="0">
              <a:solidFill>
                <a:srgbClr val="EC732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372" name="图片 1" descr="D:\CHB\桌面\新建文件夹\CQA8404          里斯本灰 (1).jpgCQA8404          里斯本灰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3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CQA8404里斯本灰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396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CQA8404里斯本灰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9397" name="图片 6" descr="D:\CHB\桌面\新建文件夹\CQA8404          里斯本灰 (3).jpgCQA8404          里斯本灰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6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8" name="图片 1" descr="D:\CHB\桌面\新建文件夹\CQA8404          里斯本灰 (2).jpgCQA8404          里斯本灰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8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9" name="图片 2" descr="D:\CHB\桌面\新建文件夹\CQA8404          里斯本灰 (1).jpgCQA8404          里斯本灰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0" name="图片 5" descr="D:\CHB\桌面\新建文件夹\CQA8404          里斯本灰 (4).jpgCQA8404          里斯本灰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3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1" name="图片 9" descr="D:\CHB\桌面\新建文件夹\CQA8404          里斯本灰 (6).jpgCQA8404          里斯本灰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88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2" name="图片 10" descr="D:\CHB\桌面\新建文件夹\CQA8404          里斯本灰 (5).jpgCQA8404          里斯本灰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1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420" name="图片 1" descr="D:\CHB\桌面\新建文件夹\CQA8404   里斯本灰 餐厅 欧式风格.jpgCQA8404   里斯本灰 餐厅 欧式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8" y="1470025"/>
            <a:ext cx="5724525" cy="429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CQA8404里斯本灰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44" name="图片 1" descr="D:\CHB\桌面\新建文件夹\CQA8424         闪电灰 (1).jpgCQA8424         闪电灰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5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CQA8424闪电灰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468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CQA8424闪电灰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2469" name="图片 6" descr="D:\CHB\桌面\新建文件夹\CQA8424         闪电灰 (3).jpgCQA8424         闪电灰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6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0" name="图片 1" descr="D:\CHB\桌面\新建文件夹\CQA8424         闪电灰 (2).jpgCQA8424         闪电灰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8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1" name="图片 2" descr="D:\CHB\桌面\新建文件夹\CQA8424         闪电灰 (1).jpgCQA8424         闪电灰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2" name="图片 5" descr="D:\CHB\桌面\新建文件夹\CQA8424         闪电灰 (4).jpgCQA8424         闪电灰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3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3" name="图片 9" descr="D:\CHB\桌面\新建文件夹\CQA8424         闪电灰 (6).jpgCQA8424         闪电灰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88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4" name="图片 10" descr="D:\CHB\桌面\新建文件夹\CQA8424         闪电灰 (5).jpgCQA8424         闪电灰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3492" name="图片 1" descr="D:\CHB\桌面\新建文件夹\CQA8424   闪电灰 会客厅 简欧风格.jpgCQA8424   闪电灰 会客厅 简欧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1454150"/>
            <a:ext cx="6308725" cy="394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CQA8424闪电灰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516" name="图片 1" descr="D:\CHB\桌面\新建文件夹\CQA8433       雅士白 (1).jpgCQA8433       雅士白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4517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CQA8433雅士白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0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CQA8433雅士白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5541" name="图片 6" descr="D:\CHB\桌面\新建文件夹\CQA8433       雅士白 (3).jpgCQA8433       雅士白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63" y="1482725"/>
            <a:ext cx="1978025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5542" name="图片 1" descr="D:\CHB\桌面\新建文件夹\CQA8433       雅士白 (2).jpgCQA8433       雅士白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8" y="1482725"/>
            <a:ext cx="1978025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5543" name="图片 2" descr="D:\CHB\桌面\新建文件夹\CQA8433       雅士白 (1).jpgCQA8433       雅士白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1482725"/>
            <a:ext cx="1978025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5544" name="图片 5" descr="D:\CHB\桌面\新建文件夹\CQA8433       雅士白 (4).jpgCQA8433       雅士白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3" y="3536950"/>
            <a:ext cx="1978025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5545" name="图片 9" descr="D:\CHB\桌面\新建文件夹\CQA8433       雅士白 (6).jpgCQA8433       雅士白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88" y="3536950"/>
            <a:ext cx="1978025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5546" name="图片 10" descr="D:\CHB\桌面\新建文件夹\CQA8433       雅士白 (5).jpgCQA8433       雅士白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8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矩形 20"/>
          <p:cNvSpPr/>
          <p:nvPr/>
        </p:nvSpPr>
        <p:spPr>
          <a:xfrm>
            <a:off x="3095625" y="968375"/>
            <a:ext cx="2898775" cy="4143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骆驼磁砖现代化生产线</a:t>
            </a:r>
            <a:endParaRPr lang="zh-CN" altLang="en-US" b="1" dirty="0">
              <a:solidFill>
                <a:srgbClr val="F07E2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867" name="组合 3"/>
          <p:cNvGrpSpPr/>
          <p:nvPr/>
        </p:nvGrpSpPr>
        <p:grpSpPr>
          <a:xfrm>
            <a:off x="4899025" y="4057650"/>
            <a:ext cx="4141788" cy="1643063"/>
            <a:chOff x="6860" y="4952"/>
            <a:chExt cx="7469" cy="2457"/>
          </a:xfrm>
        </p:grpSpPr>
        <p:pic>
          <p:nvPicPr>
            <p:cNvPr id="36868" name="图片 11" descr="分级车间一角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0" y="4952"/>
              <a:ext cx="3682" cy="24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69" name="图片 13" descr="意大利7200吨萨克米压机（截图）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02" y="4955"/>
              <a:ext cx="3727" cy="24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232" name="文本框 8"/>
          <p:cNvSpPr txBox="1"/>
          <p:nvPr/>
        </p:nvSpPr>
        <p:spPr>
          <a:xfrm>
            <a:off x="4899025" y="1882775"/>
            <a:ext cx="4149725" cy="2155825"/>
          </a:xfrm>
          <a:prstGeom prst="rect">
            <a:avLst/>
          </a:prstGeom>
          <a:pattFill prst="pct5">
            <a:fgClr>
              <a:srgbClr val="F07E2D"/>
            </a:fgClr>
            <a:bgClr>
              <a:srgbClr val="F07E2D"/>
            </a:bgClr>
          </a:pattFill>
          <a:ln w="9525">
            <a:solidFill>
              <a:schemeClr val="accent4">
                <a:lumMod val="75000"/>
                <a:lumOff val="25000"/>
              </a:schemeClr>
            </a:solidFill>
            <a:miter/>
          </a:ln>
        </p:spPr>
        <p:txBody>
          <a:bodyPr wrap="square" anchor="t">
            <a:spAutoFit/>
          </a:bodyPr>
          <a:p>
            <a:pPr defTabSz="878205">
              <a:lnSpc>
                <a:spcPct val="120000"/>
              </a:lnSpc>
            </a:pPr>
            <a:r>
              <a:rPr lang="zh-CN" altLang="en-US" sz="1600" b="1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总投资已超过</a:t>
            </a:r>
            <a:r>
              <a:rPr lang="en-US" altLang="zh-CN" sz="1600" b="1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</a:t>
            </a:r>
            <a:r>
              <a:rPr lang="zh-CN" altLang="en-US" sz="1600" b="1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亿元人民币。公司硬件设备先进，生产规模宏大，拥有先进的生产设施，全球最大的100T中铝球磨机、438米长的全自动工控技术辊道窑，计算机控制系统的7200吨自动压机，萨克米大吨位压机，西斯特姆</a:t>
            </a:r>
            <a:r>
              <a:rPr lang="en-US" altLang="zh-CN" sz="1600" b="1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3D</a:t>
            </a:r>
            <a:r>
              <a:rPr lang="zh-CN" altLang="en-US" sz="1600" b="1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数码喷墨印花机，全新高能量48头抛光线，年生产能力超过</a:t>
            </a:r>
            <a:r>
              <a:rPr lang="en-US" altLang="zh-CN" sz="1600" b="1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8</a:t>
            </a:r>
            <a:r>
              <a:rPr lang="zh-CN" altLang="en-US" sz="1600" b="1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000万平方米。</a:t>
            </a:r>
            <a:endParaRPr lang="zh-CN" altLang="en-US" sz="1600" b="1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71" name="Picture 6" descr="全国最大的中铝球压粉机(100T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3" y="1889125"/>
            <a:ext cx="4829175" cy="3795713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5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564" name="图片 1" descr="D:\CHB\桌面\新建文件夹\雅士白CQA8433 客厅 欧式风格.jpg雅士白CQA8433 客厅 欧式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8" y="1549400"/>
            <a:ext cx="6448425" cy="390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CQA8433雅士白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7588" name="图片 1" descr="D:\CHB\桌面\新建文件夹\CQA8438         帝诺米黄 (1).jpgCQA8438         帝诺米黄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9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CQA8438帝诺米黄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612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CQA8438帝诺米黄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8613" name="图片 6" descr="D:\CHB\桌面\新建文件夹\CQA8438         帝诺米黄 (3).jpgCQA8438         帝诺米黄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6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4" name="图片 1" descr="D:\CHB\桌面\新建文件夹\CQA8438         帝诺米黄 (2).jpgCQA8438         帝诺米黄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8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5" name="图片 2" descr="D:\CHB\桌面\新建文件夹\CQA8438         帝诺米黄 (1).jpgCQA8438         帝诺米黄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6" name="图片 5" descr="D:\CHB\桌面\新建文件夹\CQA8438         帝诺米黄 (4).jpgCQA8438         帝诺米黄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3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7" name="图片 9" descr="D:\CHB\桌面\新建文件夹\CQA8438         帝诺米黄 (6).jpgCQA8438         帝诺米黄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88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8" name="图片 10" descr="D:\CHB\桌面\新建文件夹\CQA8438         帝诺米黄 (5).jpgCQA8438         帝诺米黄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9636" name="图片 1" descr="D:\CHB\桌面\新建文件夹\CQA8438   帝诺米黄 客厅 现代风格.jpgCQA8438   帝诺米黄 客厅 现代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1457325"/>
            <a:ext cx="6308725" cy="394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CQA8438帝诺米黄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5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0660" name="图片 1" descr="D:\CHB\桌面\新建文件夹\CQB8415         蓝金砂 (1).jpgCQB8415         蓝金砂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1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CQB8415蓝金砂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684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CQB8415蓝金砂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1685" name="图片 6" descr="D:\CHB\桌面\新建文件夹\CQB8415         蓝金砂 (3).jpgCQB8415         蓝金砂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6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6" name="图片 1" descr="D:\CHB\桌面\新建文件夹\CQB8415         蓝金砂 (2).jpgCQB8415         蓝金砂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8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图片 2" descr="D:\CHB\桌面\新建文件夹\CQB8415         蓝金砂 (1).jpgCQB8415         蓝金砂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5" descr="D:\CHB\桌面\新建文件夹\CQB8415         蓝金砂 (4).jpgCQB8415         蓝金砂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3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9" descr="D:\CHB\桌面\新建文件夹\CQB8415         蓝金砂 (6).jpgCQB8415         蓝金砂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88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10" descr="D:\CHB\桌面\新建文件夹\CQB8415         蓝金砂 (5).jpgCQB8415         蓝金砂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2708" name="图片 1" descr="D:\CHB\桌面\新建文件夹\CQB8415  蓝金砂 客厅背景墙 现代风格.jpgCQB8415  蓝金砂 客厅背景墙 现代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457325"/>
            <a:ext cx="5918200" cy="394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9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CQB8415蓝金砂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3732" name="图片 1" descr="D:\CHB\桌面\新建文件夹\CQB8491         红袖添香 (1).jpgCQB8491         红袖添香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3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CQB8491红袖添香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756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CQB8491红袖添香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4757" name="图片 6" descr="D:\CHB\桌面\新建文件夹\CQB8491         红袖添香 (3).jpgCQB8491         红袖添香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6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8" name="图片 1" descr="D:\CHB\桌面\新建文件夹\CQB8491         红袖添香 (2).jpgCQB8491         红袖添香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8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9" name="图片 2" descr="D:\CHB\桌面\新建文件夹\CQB8491         红袖添香 (1).jpgCQB8491         红袖添香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60" name="图片 5" descr="D:\CHB\桌面\新建文件夹\CQB8491         红袖添香 (4).jpgCQB8491         红袖添香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3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61" name="图片 9" descr="D:\CHB\桌面\新建文件夹\CQB8491         红袖添香 (6).jpgCQB8491         红袖添香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88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62" name="图片 10" descr="D:\CHB\桌面\新建文件夹\CQB8491         红袖添香 (5).jpgCQB8491         红袖添香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7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匠心科技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装饰艺术空间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瓷抛砖系列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5780" name="图片 1" descr="D:\CHB\桌面\新建文件夹\CQB8491  红袖添香 餐厅 中式风格.jpgCQB8491  红袖添香 餐厅 中式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8" y="1419225"/>
            <a:ext cx="5114925" cy="426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CQB8491红袖添香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" name="矩形 37"/>
          <p:cNvSpPr/>
          <p:nvPr/>
        </p:nvSpPr>
        <p:spPr>
          <a:xfrm>
            <a:off x="-17786" y="5269227"/>
            <a:ext cx="9150355" cy="130048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 fontAlgn="base">
              <a:lnSpc>
                <a:spcPct val="150000"/>
              </a:lnSpc>
            </a:pPr>
            <a:r>
              <a:rPr lang="zh-CN" altLang="en-US" sz="1800" b="1" strike="noStrike" noProof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438米长的全自动工控技术辊道窑</a:t>
            </a:r>
            <a:endParaRPr lang="zh-CN" altLang="en-US" sz="1800" b="1" strike="noStrike" noProof="1" dirty="0">
              <a:ln>
                <a:solidFill>
                  <a:srgbClr val="A71F13"/>
                </a:solidFill>
              </a:ln>
              <a:solidFill>
                <a:srgbClr val="F07E2D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38" y="1308100"/>
            <a:ext cx="6613525" cy="37195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6804" name="图片 1" descr="D:\CHB\桌面\新建文件夹\CTA84903-1      卡拉拉 (1).jpgCTA84903-1      卡拉拉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6805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CTA84903卡拉拉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828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CTA84903卡拉拉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7829" name="图片 6" descr="D:\CHB\桌面\新建文件夹\CTA84903-1      卡拉拉 (3).jpgCTA84903-1      卡拉拉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63" y="1482725"/>
            <a:ext cx="1978025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7830" name="图片 1" descr="D:\CHB\桌面\新建文件夹\CTA84903-1      卡拉拉 (2).jpgCTA84903-1      卡拉拉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8" y="1482725"/>
            <a:ext cx="1978025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7831" name="图片 2" descr="D:\CHB\桌面\新建文件夹\CTA84903-1      卡拉拉 (1).jpgCTA84903-1      卡拉拉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1482725"/>
            <a:ext cx="1978025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7832" name="图片 5" descr="D:\CHB\桌面\新建文件夹\CTA84903-1      卡拉拉 (4).jpgCTA84903-1      卡拉拉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3" y="3536950"/>
            <a:ext cx="1978025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7833" name="图片 9" descr="D:\CHB\桌面\新建文件夹\CTA84903-1      卡拉拉 (6).jpgCTA84903-1      卡拉拉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88" y="3536950"/>
            <a:ext cx="1978025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7834" name="图片 10" descr="D:\CHB\桌面\新建文件夹\CTA84903-1      卡拉拉 (5).jpgCTA84903-1      卡拉拉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8"/>
    </p:custData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8852" name="图片 1" descr="D:\CHB\桌面\新建文件夹\CTA84903  卡拉拉欧式客厅.jpgCTA84903  卡拉拉欧式客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8" y="1470025"/>
            <a:ext cx="5724525" cy="429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CTA84903卡拉拉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9876" name="图片 1" descr="D:\CHB\桌面\新建文件夹\CTA84918-1     千叶金 (1).jpgCTA84918-1     千叶金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7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CTA84918千叶金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89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900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CTA84918千叶金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0901" name="图片 6" descr="D:\CHB\桌面\新建文件夹\CTA84918-1     千叶金 (3).jpgCTA84918-1     千叶金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6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2" name="图片 1" descr="D:\CHB\桌面\新建文件夹\CTA84918-1     千叶金 (2).jpgCTA84918-1     千叶金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8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3" name="图片 2" descr="D:\CHB\桌面\新建文件夹\CTA84918-1     千叶金 (1).jpgCTA84918-1     千叶金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4" name="图片 5" descr="D:\CHB\桌面\新建文件夹\CTA84918-1     千叶金 (4).jpgCTA84918-1     千叶金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3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5" name="图片 9" descr="D:\CHB\桌面\新建文件夹\CTA84918-1     千叶金 (6).jpgCTA84918-1     千叶金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88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6" name="图片 10" descr="D:\CHB\桌面\新建文件夹\CTA84918-1     千叶金 (5).jpgCTA84918-1     千叶金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24" name="图片 1" descr="D:\CHB\桌面\新建文件夹\CTA84918  千叶金 客厅 新中式风格.jpgCTA84918  千叶金 客厅 新中式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8" y="1541463"/>
            <a:ext cx="6181725" cy="386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CTA84918千叶金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948" name="图片 1" descr="D:\CHB\桌面\新建文件夹\CTA84928-1      阿曼米黄 (1).jpgCTA84928-1      阿曼米黄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9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CTA84928阿曼米黄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972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CTA84928阿曼米黄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3973" name="图片 6" descr="D:\CHB\桌面\新建文件夹\CTA84928-1      阿曼米黄 (3).jpgCTA84928-1      阿曼米黄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6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4" name="图片 1" descr="D:\CHB\桌面\新建文件夹\CTA84928-1      阿曼米黄 (2).jpgCTA84928-1      阿曼米黄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8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5" name="图片 2" descr="D:\CHB\桌面\新建文件夹\CTA84928-1      阿曼米黄 (1).jpgCTA84928-1      阿曼米黄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6" name="图片 5" descr="D:\CHB\桌面\新建文件夹\CTA84928-1      阿曼米黄 (4).jpgCTA84928-1      阿曼米黄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3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7" name="图片 9" descr="D:\CHB\桌面\新建文件夹\CTA84928-1      阿曼米黄 (6).jpgCTA84928-1      阿曼米黄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88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8" name="图片 10" descr="D:\CHB\桌面\新建文件夹\CTA84928-1      阿曼米黄 (5).jpgCTA84928-1      阿曼米黄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996" name="图片 1" descr="D:\CHB\桌面\新建文件夹\CTA84928  阿曼米黄  客厅—中式风格.jpgCTA84928  阿曼米黄  客厅—中式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38" y="1441450"/>
            <a:ext cx="5597525" cy="419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CTA84928阿曼米黄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1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6020" name="图片 1" descr="D:\CHB\桌面\新建文件夹\CTB84926-1     浅啡网 (1).jpgCTB84926-1     浅啡网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CTB84926浅啡网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" name="矩形 33"/>
          <p:cNvSpPr/>
          <p:nvPr/>
        </p:nvSpPr>
        <p:spPr>
          <a:xfrm>
            <a:off x="-14287" y="5313363"/>
            <a:ext cx="9177338" cy="106997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 fontAlgn="base">
              <a:lnSpc>
                <a:spcPct val="150000"/>
              </a:lnSpc>
            </a:pPr>
            <a:r>
              <a:rPr lang="zh-CN" altLang="en-US" sz="1800" b="1" strike="noStrike" noProof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计算机控制系统的7200吨自动压机</a:t>
            </a:r>
            <a:endParaRPr lang="zh-CN" altLang="en-US" sz="1800" b="1" strike="noStrike" noProof="1" dirty="0">
              <a:solidFill>
                <a:srgbClr val="F07E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9939" name="Picture 2" descr="D:\CHB\桌面\微信图片_20170805165341.jpg微信图片_201708051653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63" y="830263"/>
            <a:ext cx="3521075" cy="4695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044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CTB84926浅啡网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7045" name="图片 6" descr="D:\CHB\桌面\新建文件夹\CTB84926-1     浅啡网 (3).jpgCTB84926-1     浅啡网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6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6" name="图片 1" descr="D:\CHB\桌面\新建文件夹\CTB84926-1     浅啡网 (2).jpgCTB84926-1     浅啡网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8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7" name="图片 2" descr="D:\CHB\桌面\新建文件夹\CTB84926-1     浅啡网 (1).jpgCTB84926-1     浅啡网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8" name="图片 5" descr="D:\CHB\桌面\新建文件夹\CTB84926-1     浅啡网 (4).jpgCTB84926-1     浅啡网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3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9" name="图片 9" descr="D:\CHB\桌面\新建文件夹\CTB84926-1     浅啡网 (6).jpgCTB84926-1     浅啡网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88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50" name="图片 10" descr="D:\CHB\桌面\新建文件夹\CTB84926-1     浅啡网 (5).jpgCTB84926-1     浅啡网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6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8068" name="图片 1" descr="D:\CHB\桌面\新建文件夹\CTB84926  浅啡  客厅—后现代风格.jpgCTB84926  浅啡  客厅—后现代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5" y="1778000"/>
            <a:ext cx="6597650" cy="341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69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CTB84926浅啡网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09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9092" name="图片 1" descr="D:\CHB\桌面\新建文件夹\CTC84905-1     多瑙蓝 (1).jpgCTC84905-1     多瑙蓝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3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CTC84905多瑙蓝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116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CTC84905多瑙蓝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0117" name="图片 6" descr="D:\CHB\桌面\新建文件夹\CTC84905-1     多瑙蓝 (3).jpgCTC84905-1     多瑙蓝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6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8" name="图片 1" descr="D:\CHB\桌面\新建文件夹\CTC84905-1     多瑙蓝 (2).jpgCTC84905-1     多瑙蓝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8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9" name="图片 2" descr="D:\CHB\桌面\新建文件夹\CTC84905-1     多瑙蓝 (1).jpgCTC84905-1     多瑙蓝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0" name="图片 5" descr="D:\CHB\桌面\新建文件夹\CTC84905-1     多瑙蓝 (4).jpgCTC84905-1     多瑙蓝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3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1" name="图片 9" descr="D:\CHB\桌面\新建文件夹\CTC84905-1     多瑙蓝 (6).jpgCTC84905-1     多瑙蓝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88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2" name="图片 10" descr="D:\CHB\桌面\新建文件夹\CTC84905-1     多瑙蓝 (5).jpgCTC84905-1     多瑙蓝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3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1140" name="图片 1" descr="D:\CHB\桌面\新建文件夹\CTC84905  多瑙蓝 餐厅 欧式风格.jpgCTC84905  多瑙蓝 餐厅 欧式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433513"/>
            <a:ext cx="5448300" cy="409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4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CTC84905多瑙蓝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6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64" name="图片 1" descr="D:\CHB\桌面\新建文件夹\CTB84938-1     金世纪 (1).jpgCTB84938-1     金世纪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7963"/>
            <a:ext cx="4184650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CTB84938世纪金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8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188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CTB84938世纪金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3189" name="图片 6" descr="D:\CHB\桌面\新建文件夹\CTB84938-1     金世纪 (3).jpgCTB84938-1     金世纪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6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0" name="图片 1" descr="D:\CHB\桌面\新建文件夹\CTB84938-1     金世纪 (2).jpgCTB84938-1     金世纪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8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1" name="图片 2" descr="D:\CHB\桌面\新建文件夹\CTB84938-1     金世纪 (1).jpgCTB84938-1     金世纪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1482725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2" name="图片 5" descr="D:\CHB\桌面\新建文件夹\CTB84938-1     金世纪 (4).jpgCTB84938-1     金世纪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3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3" name="图片 9" descr="D:\CHB\桌面\新建文件夹\CTB84938-1     金世纪 (6).jpgCTB84938-1     金世纪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88" y="3536950"/>
            <a:ext cx="1978025" cy="19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4" name="图片 10" descr="D:\CHB\桌面\新建文件夹\CTB84938-1     金世纪 (5).jpgCTB84938-1     金世纪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1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真石本色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匠心如一真石系列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4212" name="图片 1" descr="D:\CHB\桌面\新建文件夹\CTB84938  世纪金  客厅—中式风格.jpgCTB84938  世纪金  客厅—中式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38" y="1547813"/>
            <a:ext cx="6080125" cy="405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CTB84938世纪金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3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皇者空间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——800mm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5236" name="图片 1" descr="D:\CHB\桌面\新建文件夹\CDPA84004 意大利木纹灰.jpgCDPA84004 意大利木纹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88" y="1476375"/>
            <a:ext cx="4187825" cy="4186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CDPA84004意大利木纹灰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皇者空间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——800mm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6260" name="图片 1" descr="D:\CHB\桌面\新建文件夹\CDPA84004意大利木纹餐厅效果图.jpgCDPA84004意大利木纹餐厅效果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475" y="1358900"/>
            <a:ext cx="3575050" cy="4208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CDPA84004意大利木纹灰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2" name="矩形 20"/>
          <p:cNvSpPr/>
          <p:nvPr/>
        </p:nvSpPr>
        <p:spPr>
          <a:xfrm>
            <a:off x="14288" y="5703888"/>
            <a:ext cx="9139237" cy="414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骆驼磁砖现代化生产线</a:t>
            </a:r>
            <a:endParaRPr lang="zh-CN" altLang="en-US" b="1" dirty="0">
              <a:solidFill>
                <a:srgbClr val="F07E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296988"/>
            <a:ext cx="6950075" cy="39068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8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皇者空间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——800mm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7284" name="图片 1" descr="D:\CHB\桌面\新建文件夹\CDPA84008芙蓉米黄.jpgCDPA84008芙蓉米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88" y="1476375"/>
            <a:ext cx="4187825" cy="4186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CDPA84008芙蓉米黄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0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皇者空间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——800mm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8308" name="图片 1" descr="D:\CHB\桌面\新建文件夹\CDPA84008芙蓉米黄效果图.jpgCDPA84008芙蓉米黄效果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38" y="1473200"/>
            <a:ext cx="5521325" cy="414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09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CDPA84008芙蓉米黄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皇者空间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——800mm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9332" name="图片 1" descr="D:\CHB\桌面\新建文件夹\CDPA84014土耳其灰.jpgCDPA84014土耳其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6375"/>
            <a:ext cx="4184650" cy="4186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CDPA84014土耳其灰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5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皇者空间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——800mm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356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38" y="1476375"/>
            <a:ext cx="5521325" cy="413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CDPA84014土耳其灰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7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皇者空间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——800mm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380" name="图片 1" descr="D:\CHB\桌面\新建文件夹\CDPB84016卡布奇诺.jpgCDPB84016卡布奇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6375"/>
            <a:ext cx="4184650" cy="4186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CDPB84016卡布奇诺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皇者空间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——800mm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04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88" y="1927225"/>
            <a:ext cx="6397625" cy="359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0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CDPB84016卡布奇诺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2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皇者空间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——800mm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428" name="图片 1" descr="D:\CHB\桌面\新建文件夹\CDPC84002典雅石.jpgCDPC84002典雅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8" y="1476375"/>
            <a:ext cx="4184650" cy="4186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9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CDPC84002典雅石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5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皇者空间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——800mm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4452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589088"/>
            <a:ext cx="5054600" cy="379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CDPC84002典雅石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7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皇者空间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——800mm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5476" name="图片 1" descr="D:\CHB\桌面\新建文件夹\CDPC84005蓝宝石.jpgCDPC84005蓝宝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6375"/>
            <a:ext cx="4184650" cy="4186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7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CDPC84002典雅石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49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皇者空间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——800mm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6500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5" y="1582738"/>
            <a:ext cx="5226050" cy="3919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CDPC84002典雅石 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文本框 12"/>
          <p:cNvSpPr txBox="1"/>
          <p:nvPr/>
        </p:nvSpPr>
        <p:spPr>
          <a:xfrm>
            <a:off x="754063" y="5772150"/>
            <a:ext cx="7635875" cy="3381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/>
            <a:r>
              <a:rPr lang="zh-CN" altLang="en-US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又斥千万巨资引进意大利西斯特姆3D数码喷墨印花机，陶瓷印花技术高居行业前例。</a:t>
            </a:r>
            <a:endParaRPr lang="zh-CN" altLang="en-US" sz="1600" b="1" dirty="0">
              <a:solidFill>
                <a:srgbClr val="F07E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87" name="图片 1" descr="IMG_2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8" y="957263"/>
            <a:ext cx="6638925" cy="44243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2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7524" name="图片 1" descr="D:\CHB\桌面\新建文件夹\CDPA94003     鱼肚白\1.jp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6375"/>
            <a:ext cx="4184650" cy="4186238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7525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CDPA94003鱼肚白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4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548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CDPA94003鱼肚白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8549" name="组合 8"/>
          <p:cNvGrpSpPr/>
          <p:nvPr/>
        </p:nvGrpSpPr>
        <p:grpSpPr>
          <a:xfrm>
            <a:off x="1508125" y="1482725"/>
            <a:ext cx="6127750" cy="1979613"/>
            <a:chOff x="2690" y="2335"/>
            <a:chExt cx="9648" cy="3118"/>
          </a:xfrm>
        </p:grpSpPr>
        <p:pic>
          <p:nvPicPr>
            <p:cNvPr id="108550" name="图片 6" descr="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0" y="2335"/>
              <a:ext cx="3118" cy="3118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08551" name="图片 1" descr="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5" y="2335"/>
              <a:ext cx="3118" cy="3118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08552" name="图片 2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0" y="2335"/>
              <a:ext cx="3118" cy="3118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108553" name="组合 11"/>
          <p:cNvGrpSpPr/>
          <p:nvPr/>
        </p:nvGrpSpPr>
        <p:grpSpPr>
          <a:xfrm>
            <a:off x="1508125" y="3536950"/>
            <a:ext cx="6119813" cy="1979613"/>
            <a:chOff x="2376" y="5621"/>
            <a:chExt cx="9636" cy="3118"/>
          </a:xfrm>
        </p:grpSpPr>
        <p:pic>
          <p:nvPicPr>
            <p:cNvPr id="108554" name="图片 5" descr="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6" y="5621"/>
              <a:ext cx="3118" cy="3118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08555" name="图片 9" descr="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94" y="5621"/>
              <a:ext cx="3118" cy="3118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08556" name="图片 10" descr="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5" y="5621"/>
              <a:ext cx="3118" cy="3118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</p:spTree>
    <p:custDataLst>
      <p:tags r:id="rId8"/>
    </p:custData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7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9572" name="图片 1" descr="D:\CHB\桌面\新建文件夹\CDPA94003     鱼肚白\CDPA94003      鱼肚白办公室 现代风格_副本.jpgCDPA94003      鱼肚白办公室 现代风格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638" y="1697038"/>
            <a:ext cx="6054725" cy="3363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CDPA94003鱼肚白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59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0596" name="图片 1" descr="D:\CHB\桌面\新建文件夹\CDPA94006     摩卡\1.jp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6375"/>
            <a:ext cx="4184650" cy="4186238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0597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CDPA94006摩卡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1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620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CDPA94006摩卡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1621" name="图片 6" descr="D:\CHB\桌面\新建文件夹\CDPA94006     摩卡\3.jpg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75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1622" name="图片 1" descr="D:\CHB\桌面\新建文件夹\CDPA94006     摩卡\2.jp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1623" name="图片 2" descr="D:\CHB\桌面\新建文件夹\CDPA94006     摩卡\1.jp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25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1624" name="图片 5" descr="D:\CHB\桌面\新建文件夹\CDPA94006     摩卡\4.jpg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25" y="3536950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1625" name="图片 9" descr="D:\CHB\桌面\新建文件夹\CDPA94006     摩卡\6.jpg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325" y="3536950"/>
            <a:ext cx="1979613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1626" name="图片 10" descr="D:\CHB\桌面\新建文件夹\CDPA94006     摩卡\5.jpg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8"/>
    </p:custData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4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44" name="图片 1" descr="D:\CHB\桌面\新建文件夹\CDPA94006     摩卡\CDPA94006     摩卡 客厅 新中式风格.jpgCDPA94006     摩卡 客厅 新中式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75" y="1508125"/>
            <a:ext cx="5403850" cy="415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4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CDPA94006摩卡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6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3668" name="图片 1" descr="D:\CHB\桌面\新建文件夹\CDPA94034     圣罗兰灰\1.jp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6375"/>
            <a:ext cx="4184650" cy="4186238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3669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CDPA94034圣罗兰灰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692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CDPA94034圣罗兰灰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4693" name="图片 6" descr="D:\CHB\桌面\新建文件夹\CDPA94034     圣罗兰灰\3.jpg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75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4694" name="图片 1" descr="D:\CHB\桌面\新建文件夹\CDPA94034     圣罗兰灰\2.jp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4695" name="图片 2" descr="D:\CHB\桌面\新建文件夹\CDPA94034     圣罗兰灰\1.jp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25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4696" name="图片 5" descr="D:\CHB\桌面\新建文件夹\CDPA94034     圣罗兰灰\4.jpg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25" y="3536950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6"/>
    </p:custData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1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5716" name="图片 1" descr="D:\CHB\桌面\新建文件夹\CDPA94034     圣罗兰灰\CDPA94034     圣罗兰灰 客厅 现代风格.jpgCDPA94034     圣罗兰灰 客厅 现代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75" y="1558925"/>
            <a:ext cx="5403850" cy="4052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CDPA94034圣罗兰灰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3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6740" name="图片 1" descr="D:\CHB\桌面\新建文件夹\CDPA94048     莫地卡\1.jp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6375"/>
            <a:ext cx="4184650" cy="4186238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6741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CDPA94048莫地卡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3010" name="组合 50"/>
          <p:cNvGrpSpPr/>
          <p:nvPr/>
        </p:nvGrpSpPr>
        <p:grpSpPr>
          <a:xfrm>
            <a:off x="0" y="693738"/>
            <a:ext cx="9144000" cy="1933575"/>
            <a:chOff x="0" y="32355"/>
            <a:chExt cx="9142580" cy="1931166"/>
          </a:xfrm>
        </p:grpSpPr>
        <p:sp>
          <p:nvSpPr>
            <p:cNvPr id="43011" name="矩形 1"/>
            <p:cNvSpPr/>
            <p:nvPr/>
          </p:nvSpPr>
          <p:spPr>
            <a:xfrm>
              <a:off x="0" y="32355"/>
              <a:ext cx="9142580" cy="94052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r>
                <a:rPr lang="zh-CN" altLang="en-US" sz="1600" b="1" dirty="0">
                  <a:solidFill>
                    <a:srgbClr val="F07E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另外位于广东韶关新丰回龙华夏陶瓷生态工业园的第二生产基地，占地面积达</a:t>
              </a:r>
              <a:r>
                <a:rPr lang="en-US" altLang="zh-CN" sz="1600" b="1" dirty="0">
                  <a:solidFill>
                    <a:srgbClr val="F07E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800</a:t>
              </a:r>
              <a:r>
                <a:rPr lang="zh-CN" altLang="en-US" sz="1600" b="1" dirty="0">
                  <a:solidFill>
                    <a:srgbClr val="F07E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亩，</a:t>
              </a:r>
              <a:endParaRPr lang="zh-CN" altLang="en-US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600" b="1" dirty="0">
                  <a:solidFill>
                    <a:srgbClr val="F07E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陶瓷生产资源丰富，能源成本优势突出，高速公路贴近工业园，物流运输十分方便，是陶瓷生产的理想之地。</a:t>
              </a:r>
              <a:endParaRPr lang="zh-CN" altLang="en-US" sz="1600" b="1" dirty="0">
                <a:solidFill>
                  <a:srgbClr val="F07E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12" name="矩形 49"/>
            <p:cNvSpPr/>
            <p:nvPr/>
          </p:nvSpPr>
          <p:spPr>
            <a:xfrm>
              <a:off x="5154284" y="1701963"/>
              <a:ext cx="3793064" cy="2615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just"/>
              <a:r>
                <a:rPr lang="en-US" altLang="zh-CN" sz="1100" dirty="0">
                  <a:solidFill>
                    <a:srgbClr val="66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HK" altLang="en-US" sz="1100" dirty="0">
                  <a:solidFill>
                    <a:srgbClr val="66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HK" altLang="en-US" sz="11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3013" name="Picture 2" descr="E:\图像资料\兴辉影像资料\兴辉集团对外宣传图片\一流设备\内蒙古3000亩生产基地鸟瞰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61463" cy="4595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4" name="矩形 20"/>
          <p:cNvSpPr/>
          <p:nvPr/>
        </p:nvSpPr>
        <p:spPr>
          <a:xfrm>
            <a:off x="98425" y="5703888"/>
            <a:ext cx="2239963" cy="508000"/>
          </a:xfrm>
          <a:prstGeom prst="rect">
            <a:avLst/>
          </a:prstGeom>
          <a:solidFill>
            <a:srgbClr val="F07E2D"/>
          </a:solidFill>
          <a:ln w="9525">
            <a:noFill/>
          </a:ln>
        </p:spPr>
        <p:txBody>
          <a:bodyPr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韶关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亩生产基地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6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764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CDPA94048莫地卡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7765" name="图片 6" descr="D:\CHB\桌面\新建文件夹\CDPA94048     莫地卡\3.jpg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75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7766" name="图片 1" descr="D:\CHB\桌面\新建文件夹\CDPA94048     莫地卡\2.jp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7767" name="图片 2" descr="D:\CHB\桌面\新建文件夹\CDPA94048     莫地卡\1.jp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25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7768" name="图片 5" descr="D:\CHB\桌面\新建文件夹\CDPA94048     莫地卡\4.jpg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25" y="3536950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7769" name="图片 9" descr="D:\CHB\桌面\新建文件夹\CDPA94048     莫地卡\6.jpg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536950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7770" name="图片 10" descr="D:\CHB\桌面\新建文件夹\CDPA94048     莫地卡\5.jpg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8"/>
    </p:custData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78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8788" name="图片 1" descr="D:\CHB\桌面\新建文件夹\CDPA94048     莫地卡\CDPA94048莫地卡 客厅-北欧风格.jpgCDPA94048莫地卡 客厅-北欧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3" y="1470025"/>
            <a:ext cx="5895975" cy="393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9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CDPA94048莫地卡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1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9812" name="图片 1" descr="D:\CHB\桌面\新建文件夹\CDPC94016     雨花啡\1.jp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6375"/>
            <a:ext cx="4184650" cy="4186238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9813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CDPC94016雨花啡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3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836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CDPC94016雨花啡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0837" name="图片 6" descr="D:\CHB\桌面\新建文件夹\CDPC94016     雨花啡\3.jpg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75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0838" name="图片 1" descr="D:\CHB\桌面\新建文件夹\CDPC94016     雨花啡\2.jp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0839" name="图片 2" descr="D:\CHB\桌面\新建文件夹\CDPC94016     雨花啡\1.jp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25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0840" name="图片 5" descr="D:\CHB\桌面\新建文件夹\CDPC94016     雨花啡\4.jpg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25" y="3536950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0841" name="图片 9" descr="D:\CHB\桌面\新建文件夹\CDPC94016     雨花啡\6.jpg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536950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0842" name="图片 10" descr="D:\CHB\桌面\新建文件夹\CDPC94016     雨花啡\5.jpg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8"/>
    </p:custData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85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1860" name="图片 1" descr="D:\CHB\桌面\新建文件夹\CDPC94016     雨花啡\CDPC94016     雨花啡  卫生间 现代风格.jpgCDPC94016     雨花啡  卫生间 现代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1470025"/>
            <a:ext cx="5118100" cy="393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6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CDPC94016雨花啡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8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884" name="图片 1" descr="D:\CHB\桌面\新建文件夹\CDPC94017     雨花黑\1.jp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6375"/>
            <a:ext cx="4184650" cy="4186238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2885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CDPC94017雨花黑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0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908" name="文本框 2"/>
          <p:cNvSpPr txBox="1"/>
          <p:nvPr/>
        </p:nvSpPr>
        <p:spPr>
          <a:xfrm>
            <a:off x="-9525" y="5827713"/>
            <a:ext cx="914241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CDPC94017雨花黑 一石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面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3909" name="图片 6" descr="D:\CHB\桌面\新建文件夹\CDPC94017     雨花黑\3.jpg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75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3910" name="图片 1" descr="D:\CHB\桌面\新建文件夹\CDPC94017     雨花黑\2.jp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463" y="1490663"/>
            <a:ext cx="1979612" cy="1979612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3911" name="图片 2" descr="D:\CHB\桌面\新建文件夹\CDPC94017     雨花黑\1.jp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25" y="1482725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3912" name="图片 5" descr="D:\CHB\桌面\新建文件夹\CDPC94017     雨花黑\4.jpg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25" y="3536950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3913" name="图片 9" descr="D:\CHB\桌面\新建文件夹\CDPC94017     雨花黑\6.jpg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536950"/>
            <a:ext cx="1981200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3914" name="图片 10" descr="D:\CHB\桌面\新建文件夹\CDPC94017     雨花黑\5.jpg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5" y="3536950"/>
            <a:ext cx="1979613" cy="197961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8"/>
    </p:custData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93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大规格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大未来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——900mm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高清大理石系列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4932" name="图片 1" descr="D:\CHB\桌面\新建文件夹\CDPC94017     雨花黑 大堂 现代风格.jpgCDPC94017     雨花黑 大堂 现代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1519238"/>
            <a:ext cx="5118100" cy="383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3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CDPC94017雨花黑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95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梵希印象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金刚釉系列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5956" name="图片 1" descr="CMPA80A14意大利米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3" y="1452563"/>
            <a:ext cx="4117975" cy="411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95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CMPA80A14意大利米黄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97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梵希印象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金刚釉系列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6980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544638"/>
            <a:ext cx="5435600" cy="408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698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CMPA80A14意大利米黄 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4" name="文本框 3"/>
          <p:cNvSpPr txBox="1"/>
          <p:nvPr/>
        </p:nvSpPr>
        <p:spPr>
          <a:xfrm>
            <a:off x="611188" y="5140325"/>
            <a:ext cx="7921625" cy="1211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品牌内涵</a:t>
            </a:r>
            <a:r>
              <a:rPr lang="zh-CN" altLang="en-US" sz="2000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骆驼磁砖秉承“厚德载物，以人为本”的经营理念，结合东西方装饰风潮不断融合空间审美需求，为人们构建绿色家园，提供融通全球领先工艺及人居理念的磁砖产品。</a:t>
            </a:r>
            <a:endParaRPr lang="zh-CN" altLang="en-US" sz="12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3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8" y="877888"/>
            <a:ext cx="5419725" cy="3825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00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梵希印象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金刚釉系列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8004" name="图片 1" descr="D:\CHB\桌面\新建文件夹\CMPA80418意大利贝金沙.jpgCMPA80418意大利贝金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3" y="1452563"/>
            <a:ext cx="4117975" cy="411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800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CMPA80418意大利贝金沙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02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梵希印象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金刚釉系列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9028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549400"/>
            <a:ext cx="5435600" cy="407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29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CMPA80418意大利贝金沙 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5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梵希印象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金刚釉系列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0052" name="图片 1" descr="D:\CHB\桌面\新建文件夹\CMPA80422A黄龙玉.jpgCMPA80422A黄龙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3" y="1452563"/>
            <a:ext cx="4117975" cy="411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005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CMPA80422A黄龙玉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07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梵希印象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金刚釉系列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1076" name="图片 1" descr="D:\CHB\桌面\新建文件夹\CMPA80422A黄龙玉 客厅—新中式.jpgCMPA80422A黄龙玉 客厅—新中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88" y="1631950"/>
            <a:ext cx="6042025" cy="390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107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CMPA80422A黄龙玉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梵希印象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金刚釉系列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2100" name="图片 1" descr="D:\CHB\桌面\新建文件夹\CMPA80454 白雪公主.jpgCMPA80454 白雪公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52563"/>
            <a:ext cx="4116388" cy="411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210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CMPA80454白雪公主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23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梵希印象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金刚釉系列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24" name="图片 1" descr="D:\CHB\桌面\新建文件夹\CMPA80454效果图1.jpgCMPA80454效果图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63" y="1392238"/>
            <a:ext cx="5527675" cy="414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25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CMPA80454白雪公主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47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梵希印象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金刚釉系列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4148" name="图片 1" descr="D:\CHB\桌面\新建文件夹\CMPA80458 阿曼米黄.jpgCMPA80458 阿曼米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52563"/>
            <a:ext cx="4116388" cy="411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4149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CMPA80458阿曼米黄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171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梵希印象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金刚釉系列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5172" name="图片 1" descr="D:\CHB\桌面\新建文件夹\图形1.jpg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384300"/>
            <a:ext cx="5526088" cy="4144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5173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CMPA80458阿曼米黄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95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梵希印象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金刚釉系列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6196" name="图片 1" descr="D:\CHB\桌面\新建文件夹\CMPA80499A彩霞玉.jpgCMPA80499A彩霞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476375"/>
            <a:ext cx="4186238" cy="4186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6197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CMPA80499A彩霞玉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/>
        </p:nvCxnSpPr>
        <p:spPr>
          <a:xfrm flipV="1">
            <a:off x="257175" y="1190625"/>
            <a:ext cx="4162425" cy="6350"/>
          </a:xfrm>
          <a:prstGeom prst="line">
            <a:avLst/>
          </a:prstGeom>
          <a:ln w="25400">
            <a:solidFill>
              <a:srgbClr val="EC7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219" name="矩形 17"/>
          <p:cNvSpPr/>
          <p:nvPr/>
        </p:nvSpPr>
        <p:spPr>
          <a:xfrm>
            <a:off x="188913" y="808038"/>
            <a:ext cx="66246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梵希印象</a:t>
            </a:r>
            <a:r>
              <a:rPr lang="en-US" altLang="zh-CN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b="1" dirty="0">
                <a:solidFill>
                  <a:srgbClr val="EC73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金刚釉系列</a:t>
            </a:r>
            <a:endParaRPr lang="zh-CN" altLang="en-US" b="1" dirty="0">
              <a:solidFill>
                <a:srgbClr val="EC73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7220" name="图片 1" descr="D:\CHB\桌面\新建文件夹\CMPA80499A彩霞玉 会客厅--混搭风格.jpgCMPA80499A彩霞玉 会客厅--混搭风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3" y="1517650"/>
            <a:ext cx="6251575" cy="403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7221" name="文本框 2"/>
          <p:cNvSpPr txBox="1"/>
          <p:nvPr/>
        </p:nvSpPr>
        <p:spPr>
          <a:xfrm>
            <a:off x="-1587" y="5827713"/>
            <a:ext cx="91424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黑体" panose="02010609060101010101" charset="-122"/>
              </a:rPr>
              <a:t>CMPA80499A彩霞玉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空间铺贴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CATEGORY" val="custom"/>
  <p:tag name="KSO_WM_TEMPLATE_INDEX" val="177"/>
</p:tagLst>
</file>

<file path=ppt/tags/tag10.xml><?xml version="1.0" encoding="utf-8"?>
<p:tagLst xmlns:p="http://schemas.openxmlformats.org/presentationml/2006/main">
  <p:tag name="KSO_WM_TEMPLATE_CATEGORY" val="custom"/>
  <p:tag name="KSO_WM_TEMPLATE_INDEX" val="177"/>
</p:tagLst>
</file>

<file path=ppt/tags/tag100.xml><?xml version="1.0" encoding="utf-8"?>
<p:tagLst xmlns:p="http://schemas.openxmlformats.org/presentationml/2006/main">
  <p:tag name="KSO_WM_TEMPLATE_CATEGORY" val="custom"/>
  <p:tag name="KSO_WM_TEMPLATE_INDEX" val="177"/>
</p:tagLst>
</file>

<file path=ppt/tags/tag101.xml><?xml version="1.0" encoding="utf-8"?>
<p:tagLst xmlns:p="http://schemas.openxmlformats.org/presentationml/2006/main">
  <p:tag name="KSO_WM_TEMPLATE_CATEGORY" val="custom"/>
  <p:tag name="KSO_WM_TEMPLATE_INDEX" val="177"/>
</p:tagLst>
</file>

<file path=ppt/tags/tag102.xml><?xml version="1.0" encoding="utf-8"?>
<p:tagLst xmlns:p="http://schemas.openxmlformats.org/presentationml/2006/main">
  <p:tag name="KSO_WM_TEMPLATE_CATEGORY" val="custom"/>
  <p:tag name="KSO_WM_TEMPLATE_INDEX" val="177"/>
</p:tagLst>
</file>

<file path=ppt/tags/tag103.xml><?xml version="1.0" encoding="utf-8"?>
<p:tagLst xmlns:p="http://schemas.openxmlformats.org/presentationml/2006/main">
  <p:tag name="KSO_WM_TEMPLATE_CATEGORY" val="custom"/>
  <p:tag name="KSO_WM_TEMPLATE_INDEX" val="177"/>
</p:tagLst>
</file>

<file path=ppt/tags/tag104.xml><?xml version="1.0" encoding="utf-8"?>
<p:tagLst xmlns:p="http://schemas.openxmlformats.org/presentationml/2006/main">
  <p:tag name="KSO_WM_TEMPLATE_CATEGORY" val="custom"/>
  <p:tag name="KSO_WM_TEMPLATE_INDEX" val="177"/>
</p:tagLst>
</file>

<file path=ppt/tags/tag105.xml><?xml version="1.0" encoding="utf-8"?>
<p:tagLst xmlns:p="http://schemas.openxmlformats.org/presentationml/2006/main">
  <p:tag name="KSO_WM_TEMPLATE_CATEGORY" val="custom"/>
  <p:tag name="KSO_WM_TEMPLATE_INDEX" val="177"/>
</p:tagLst>
</file>

<file path=ppt/tags/tag106.xml><?xml version="1.0" encoding="utf-8"?>
<p:tagLst xmlns:p="http://schemas.openxmlformats.org/presentationml/2006/main">
  <p:tag name="KSO_WM_TEMPLATE_CATEGORY" val="custom"/>
  <p:tag name="KSO_WM_TEMPLATE_INDEX" val="177"/>
</p:tagLst>
</file>

<file path=ppt/tags/tag107.xml><?xml version="1.0" encoding="utf-8"?>
<p:tagLst xmlns:p="http://schemas.openxmlformats.org/presentationml/2006/main">
  <p:tag name="KSO_WM_TEMPLATE_CATEGORY" val="custom"/>
  <p:tag name="KSO_WM_TEMPLATE_INDEX" val="177"/>
</p:tagLst>
</file>

<file path=ppt/tags/tag108.xml><?xml version="1.0" encoding="utf-8"?>
<p:tagLst xmlns:p="http://schemas.openxmlformats.org/presentationml/2006/main">
  <p:tag name="KSO_WM_TEMPLATE_CATEGORY" val="custom"/>
  <p:tag name="KSO_WM_TEMPLATE_INDEX" val="177"/>
</p:tagLst>
</file>

<file path=ppt/tags/tag109.xml><?xml version="1.0" encoding="utf-8"?>
<p:tagLst xmlns:p="http://schemas.openxmlformats.org/presentationml/2006/main">
  <p:tag name="KSO_WM_TEMPLATE_CATEGORY" val="custom"/>
  <p:tag name="KSO_WM_TEMPLATE_INDEX" val="177"/>
</p:tagLst>
</file>

<file path=ppt/tags/tag11.xml><?xml version="1.0" encoding="utf-8"?>
<p:tagLst xmlns:p="http://schemas.openxmlformats.org/presentationml/2006/main">
  <p:tag name="KSO_WM_TEMPLATE_CATEGORY" val="custom"/>
  <p:tag name="KSO_WM_TEMPLATE_INDEX" val="177"/>
</p:tagLst>
</file>

<file path=ppt/tags/tag110.xml><?xml version="1.0" encoding="utf-8"?>
<p:tagLst xmlns:p="http://schemas.openxmlformats.org/presentationml/2006/main">
  <p:tag name="KSO_WM_TEMPLATE_CATEGORY" val="custom"/>
  <p:tag name="KSO_WM_TEMPLATE_INDEX" val="177"/>
</p:tagLst>
</file>

<file path=ppt/tags/tag111.xml><?xml version="1.0" encoding="utf-8"?>
<p:tagLst xmlns:p="http://schemas.openxmlformats.org/presentationml/2006/main">
  <p:tag name="KSO_WM_TEMPLATE_CATEGORY" val="custom"/>
  <p:tag name="KSO_WM_TEMPLATE_INDEX" val="177"/>
</p:tagLst>
</file>

<file path=ppt/tags/tag112.xml><?xml version="1.0" encoding="utf-8"?>
<p:tagLst xmlns:p="http://schemas.openxmlformats.org/presentationml/2006/main">
  <p:tag name="KSO_WM_TEMPLATE_CATEGORY" val="custom"/>
  <p:tag name="KSO_WM_TEMPLATE_INDEX" val="177"/>
</p:tagLst>
</file>

<file path=ppt/tags/tag113.xml><?xml version="1.0" encoding="utf-8"?>
<p:tagLst xmlns:p="http://schemas.openxmlformats.org/presentationml/2006/main">
  <p:tag name="KSO_WM_TEMPLATE_CATEGORY" val="custom"/>
  <p:tag name="KSO_WM_TEMPLATE_INDEX" val="177"/>
</p:tagLst>
</file>

<file path=ppt/tags/tag114.xml><?xml version="1.0" encoding="utf-8"?>
<p:tagLst xmlns:p="http://schemas.openxmlformats.org/presentationml/2006/main">
  <p:tag name="KSO_WM_TEMPLATE_CATEGORY" val="custom"/>
  <p:tag name="KSO_WM_TEMPLATE_INDEX" val="177"/>
</p:tagLst>
</file>

<file path=ppt/tags/tag115.xml><?xml version="1.0" encoding="utf-8"?>
<p:tagLst xmlns:p="http://schemas.openxmlformats.org/presentationml/2006/main">
  <p:tag name="KSO_WM_TEMPLATE_CATEGORY" val="custom"/>
  <p:tag name="KSO_WM_TEMPLATE_INDEX" val="177"/>
</p:tagLst>
</file>

<file path=ppt/tags/tag116.xml><?xml version="1.0" encoding="utf-8"?>
<p:tagLst xmlns:p="http://schemas.openxmlformats.org/presentationml/2006/main">
  <p:tag name="KSO_WM_TEMPLATE_CATEGORY" val="custom"/>
  <p:tag name="KSO_WM_TEMPLATE_INDEX" val="177"/>
</p:tagLst>
</file>

<file path=ppt/tags/tag117.xml><?xml version="1.0" encoding="utf-8"?>
<p:tagLst xmlns:p="http://schemas.openxmlformats.org/presentationml/2006/main">
  <p:tag name="KSO_WM_TEMPLATE_CATEGORY" val="custom"/>
  <p:tag name="KSO_WM_TEMPLATE_INDEX" val="177"/>
</p:tagLst>
</file>

<file path=ppt/tags/tag118.xml><?xml version="1.0" encoding="utf-8"?>
<p:tagLst xmlns:p="http://schemas.openxmlformats.org/presentationml/2006/main">
  <p:tag name="KSO_WM_TEMPLATE_CATEGORY" val="custom"/>
  <p:tag name="KSO_WM_TEMPLATE_INDEX" val="177"/>
</p:tagLst>
</file>

<file path=ppt/tags/tag119.xml><?xml version="1.0" encoding="utf-8"?>
<p:tagLst xmlns:p="http://schemas.openxmlformats.org/presentationml/2006/main">
  <p:tag name="KSO_WM_TEMPLATE_CATEGORY" val="custom"/>
  <p:tag name="KSO_WM_TEMPLATE_INDEX" val="177"/>
</p:tagLst>
</file>

<file path=ppt/tags/tag12.xml><?xml version="1.0" encoding="utf-8"?>
<p:tagLst xmlns:p="http://schemas.openxmlformats.org/presentationml/2006/main">
  <p:tag name="KSO_WM_TEMPLATE_CATEGORY" val="custom"/>
  <p:tag name="KSO_WM_TEMPLATE_INDEX" val="177"/>
</p:tagLst>
</file>

<file path=ppt/tags/tag120.xml><?xml version="1.0" encoding="utf-8"?>
<p:tagLst xmlns:p="http://schemas.openxmlformats.org/presentationml/2006/main">
  <p:tag name="KSO_WM_TEMPLATE_CATEGORY" val="custom"/>
  <p:tag name="KSO_WM_TEMPLATE_INDEX" val="177"/>
</p:tagLst>
</file>

<file path=ppt/tags/tag121.xml><?xml version="1.0" encoding="utf-8"?>
<p:tagLst xmlns:p="http://schemas.openxmlformats.org/presentationml/2006/main">
  <p:tag name="KSO_WM_TEMPLATE_CATEGORY" val="custom"/>
  <p:tag name="KSO_WM_TEMPLATE_INDEX" val="177"/>
</p:tagLst>
</file>

<file path=ppt/tags/tag122.xml><?xml version="1.0" encoding="utf-8"?>
<p:tagLst xmlns:p="http://schemas.openxmlformats.org/presentationml/2006/main">
  <p:tag name="KSO_WM_TEMPLATE_CATEGORY" val="custom"/>
  <p:tag name="KSO_WM_TEMPLATE_INDEX" val="177"/>
</p:tagLst>
</file>

<file path=ppt/tags/tag123.xml><?xml version="1.0" encoding="utf-8"?>
<p:tagLst xmlns:p="http://schemas.openxmlformats.org/presentationml/2006/main">
  <p:tag name="KSO_WM_TEMPLATE_CATEGORY" val="custom"/>
  <p:tag name="KSO_WM_TEMPLATE_INDEX" val="177"/>
</p:tagLst>
</file>

<file path=ppt/tags/tag124.xml><?xml version="1.0" encoding="utf-8"?>
<p:tagLst xmlns:p="http://schemas.openxmlformats.org/presentationml/2006/main">
  <p:tag name="KSO_WM_TEMPLATE_CATEGORY" val="custom"/>
  <p:tag name="KSO_WM_TEMPLATE_INDEX" val="177"/>
</p:tagLst>
</file>

<file path=ppt/tags/tag125.xml><?xml version="1.0" encoding="utf-8"?>
<p:tagLst xmlns:p="http://schemas.openxmlformats.org/presentationml/2006/main">
  <p:tag name="KSO_WM_TEMPLATE_CATEGORY" val="custom"/>
  <p:tag name="KSO_WM_TEMPLATE_INDEX" val="177"/>
</p:tagLst>
</file>

<file path=ppt/tags/tag126.xml><?xml version="1.0" encoding="utf-8"?>
<p:tagLst xmlns:p="http://schemas.openxmlformats.org/presentationml/2006/main">
  <p:tag name="KSO_WM_TEMPLATE_CATEGORY" val="custom"/>
  <p:tag name="KSO_WM_TEMPLATE_INDEX" val="177"/>
</p:tagLst>
</file>

<file path=ppt/tags/tag127.xml><?xml version="1.0" encoding="utf-8"?>
<p:tagLst xmlns:p="http://schemas.openxmlformats.org/presentationml/2006/main">
  <p:tag name="KSO_WM_TEMPLATE_CATEGORY" val="custom"/>
  <p:tag name="KSO_WM_TEMPLATE_INDEX" val="177"/>
</p:tagLst>
</file>

<file path=ppt/tags/tag128.xml><?xml version="1.0" encoding="utf-8"?>
<p:tagLst xmlns:p="http://schemas.openxmlformats.org/presentationml/2006/main">
  <p:tag name="KSO_WM_TEMPLATE_CATEGORY" val="custom"/>
  <p:tag name="KSO_WM_TEMPLATE_INDEX" val="177"/>
</p:tagLst>
</file>

<file path=ppt/tags/tag129.xml><?xml version="1.0" encoding="utf-8"?>
<p:tagLst xmlns:p="http://schemas.openxmlformats.org/presentationml/2006/main">
  <p:tag name="KSO_WM_TEMPLATE_CATEGORY" val="custom"/>
  <p:tag name="KSO_WM_TEMPLATE_INDEX" val="177"/>
</p:tagLst>
</file>

<file path=ppt/tags/tag13.xml><?xml version="1.0" encoding="utf-8"?>
<p:tagLst xmlns:p="http://schemas.openxmlformats.org/presentationml/2006/main">
  <p:tag name="KSO_WM_TEMPLATE_CATEGORY" val="custom"/>
  <p:tag name="KSO_WM_TEMPLATE_INDEX" val="177"/>
</p:tagLst>
</file>

<file path=ppt/tags/tag130.xml><?xml version="1.0" encoding="utf-8"?>
<p:tagLst xmlns:p="http://schemas.openxmlformats.org/presentationml/2006/main">
  <p:tag name="KSO_WM_TEMPLATE_CATEGORY" val="custom"/>
  <p:tag name="KSO_WM_TEMPLATE_INDEX" val="177"/>
</p:tagLst>
</file>

<file path=ppt/tags/tag131.xml><?xml version="1.0" encoding="utf-8"?>
<p:tagLst xmlns:p="http://schemas.openxmlformats.org/presentationml/2006/main">
  <p:tag name="KSO_WM_TEMPLATE_CATEGORY" val="custom"/>
  <p:tag name="KSO_WM_TEMPLATE_INDEX" val="177"/>
</p:tagLst>
</file>

<file path=ppt/tags/tag132.xml><?xml version="1.0" encoding="utf-8"?>
<p:tagLst xmlns:p="http://schemas.openxmlformats.org/presentationml/2006/main">
  <p:tag name="KSO_WM_TEMPLATE_CATEGORY" val="custom"/>
  <p:tag name="KSO_WM_TEMPLATE_INDEX" val="177"/>
</p:tagLst>
</file>

<file path=ppt/tags/tag133.xml><?xml version="1.0" encoding="utf-8"?>
<p:tagLst xmlns:p="http://schemas.openxmlformats.org/presentationml/2006/main">
  <p:tag name="KSO_WM_TEMPLATE_CATEGORY" val="custom"/>
  <p:tag name="KSO_WM_TEMPLATE_INDEX" val="177"/>
</p:tagLst>
</file>

<file path=ppt/tags/tag134.xml><?xml version="1.0" encoding="utf-8"?>
<p:tagLst xmlns:p="http://schemas.openxmlformats.org/presentationml/2006/main">
  <p:tag name="KSO_WM_TEMPLATE_CATEGORY" val="custom"/>
  <p:tag name="KSO_WM_TEMPLATE_INDEX" val="177"/>
</p:tagLst>
</file>

<file path=ppt/tags/tag135.xml><?xml version="1.0" encoding="utf-8"?>
<p:tagLst xmlns:p="http://schemas.openxmlformats.org/presentationml/2006/main">
  <p:tag name="KSO_WM_TEMPLATE_CATEGORY" val="custom"/>
  <p:tag name="KSO_WM_TEMPLATE_INDEX" val="177"/>
</p:tagLst>
</file>

<file path=ppt/tags/tag136.xml><?xml version="1.0" encoding="utf-8"?>
<p:tagLst xmlns:p="http://schemas.openxmlformats.org/presentationml/2006/main">
  <p:tag name="KSO_WM_TEMPLATE_CATEGORY" val="custom"/>
  <p:tag name="KSO_WM_TEMPLATE_INDEX" val="177"/>
</p:tagLst>
</file>

<file path=ppt/tags/tag137.xml><?xml version="1.0" encoding="utf-8"?>
<p:tagLst xmlns:p="http://schemas.openxmlformats.org/presentationml/2006/main">
  <p:tag name="KSO_WM_TEMPLATE_CATEGORY" val="custom"/>
  <p:tag name="KSO_WM_TEMPLATE_INDEX" val="177"/>
</p:tagLst>
</file>

<file path=ppt/tags/tag138.xml><?xml version="1.0" encoding="utf-8"?>
<p:tagLst xmlns:p="http://schemas.openxmlformats.org/presentationml/2006/main">
  <p:tag name="KSO_WM_TEMPLATE_CATEGORY" val="custom"/>
  <p:tag name="KSO_WM_TEMPLATE_INDEX" val="177"/>
</p:tagLst>
</file>

<file path=ppt/tags/tag139.xml><?xml version="1.0" encoding="utf-8"?>
<p:tagLst xmlns:p="http://schemas.openxmlformats.org/presentationml/2006/main">
  <p:tag name="KSO_WM_TEMPLATE_CATEGORY" val="custom"/>
  <p:tag name="KSO_WM_TEMPLATE_INDEX" val="177"/>
</p:tagLst>
</file>

<file path=ppt/tags/tag14.xml><?xml version="1.0" encoding="utf-8"?>
<p:tagLst xmlns:p="http://schemas.openxmlformats.org/presentationml/2006/main">
  <p:tag name="KSO_WM_TEMPLATE_CATEGORY" val="custom"/>
  <p:tag name="KSO_WM_TEMPLATE_INDEX" val="177"/>
</p:tagLst>
</file>

<file path=ppt/tags/tag140.xml><?xml version="1.0" encoding="utf-8"?>
<p:tagLst xmlns:p="http://schemas.openxmlformats.org/presentationml/2006/main">
  <p:tag name="KSO_WM_TEMPLATE_CATEGORY" val="custom"/>
  <p:tag name="KSO_WM_TEMPLATE_INDEX" val="177"/>
</p:tagLst>
</file>

<file path=ppt/tags/tag141.xml><?xml version="1.0" encoding="utf-8"?>
<p:tagLst xmlns:p="http://schemas.openxmlformats.org/presentationml/2006/main">
  <p:tag name="KSO_WM_TEMPLATE_CATEGORY" val="custom"/>
  <p:tag name="KSO_WM_TEMPLATE_INDEX" val="177"/>
</p:tagLst>
</file>

<file path=ppt/tags/tag142.xml><?xml version="1.0" encoding="utf-8"?>
<p:tagLst xmlns:p="http://schemas.openxmlformats.org/presentationml/2006/main">
  <p:tag name="KSO_WM_TEMPLATE_CATEGORY" val="custom"/>
  <p:tag name="KSO_WM_TEMPLATE_INDEX" val="177"/>
</p:tagLst>
</file>

<file path=ppt/tags/tag143.xml><?xml version="1.0" encoding="utf-8"?>
<p:tagLst xmlns:p="http://schemas.openxmlformats.org/presentationml/2006/main">
  <p:tag name="KSO_WM_TEMPLATE_CATEGORY" val="custom"/>
  <p:tag name="KSO_WM_TEMPLATE_INDEX" val="177"/>
</p:tagLst>
</file>

<file path=ppt/tags/tag144.xml><?xml version="1.0" encoding="utf-8"?>
<p:tagLst xmlns:p="http://schemas.openxmlformats.org/presentationml/2006/main">
  <p:tag name="KSO_WM_TEMPLATE_CATEGORY" val="custom"/>
  <p:tag name="KSO_WM_TEMPLATE_INDEX" val="177"/>
</p:tagLst>
</file>

<file path=ppt/tags/tag145.xml><?xml version="1.0" encoding="utf-8"?>
<p:tagLst xmlns:p="http://schemas.openxmlformats.org/presentationml/2006/main">
  <p:tag name="KSO_WM_TEMPLATE_CATEGORY" val="custom"/>
  <p:tag name="KSO_WM_TEMPLATE_INDEX" val="177"/>
</p:tagLst>
</file>

<file path=ppt/tags/tag146.xml><?xml version="1.0" encoding="utf-8"?>
<p:tagLst xmlns:p="http://schemas.openxmlformats.org/presentationml/2006/main">
  <p:tag name="KSO_WM_TEMPLATE_CATEGORY" val="custom"/>
  <p:tag name="KSO_WM_TEMPLATE_INDEX" val="177"/>
</p:tagLst>
</file>

<file path=ppt/tags/tag147.xml><?xml version="1.0" encoding="utf-8"?>
<p:tagLst xmlns:p="http://schemas.openxmlformats.org/presentationml/2006/main">
  <p:tag name="KSO_WM_TEMPLATE_CATEGORY" val="custom"/>
  <p:tag name="KSO_WM_TEMPLATE_INDEX" val="177"/>
</p:tagLst>
</file>

<file path=ppt/tags/tag148.xml><?xml version="1.0" encoding="utf-8"?>
<p:tagLst xmlns:p="http://schemas.openxmlformats.org/presentationml/2006/main">
  <p:tag name="KSO_WM_TEMPLATE_CATEGORY" val="custom"/>
  <p:tag name="KSO_WM_TEMPLATE_INDEX" val="177"/>
</p:tagLst>
</file>

<file path=ppt/tags/tag149.xml><?xml version="1.0" encoding="utf-8"?>
<p:tagLst xmlns:p="http://schemas.openxmlformats.org/presentationml/2006/main">
  <p:tag name="KSO_WM_TEMPLATE_CATEGORY" val="custom"/>
  <p:tag name="KSO_WM_TEMPLATE_INDEX" val="177"/>
  <p:tag name="KSO_WM_SLIDE_ID" val="diagram9329_1"/>
  <p:tag name="KSO_WM_SLIDE_INDEX" val="1"/>
  <p:tag name="KSO_WM_SLIDE_ITEM_CNT" val="6"/>
  <p:tag name="KSO_WM_SLIDE_LAYOUT" val="a_f_d"/>
  <p:tag name="KSO_WM_SLIDE_LAYOUT_CNT" val="1_1_5"/>
  <p:tag name="KSO_WM_SLIDE_TYPE" val="text"/>
  <p:tag name="KSO_WM_BEAUTIFY_FLAG" val="#wm#"/>
  <p:tag name="KSO_WM_SLIDE_POSITION" val="0*62"/>
  <p:tag name="KSO_WM_SLIDE_SIZE" val="720*454"/>
  <p:tag name="KSO_WM_TAG_VERSION" val="1.0"/>
</p:tagLst>
</file>

<file path=ppt/tags/tag15.xml><?xml version="1.0" encoding="utf-8"?>
<p:tagLst xmlns:p="http://schemas.openxmlformats.org/presentationml/2006/main">
  <p:tag name="KSO_WM_TEMPLATE_CATEGORY" val="custom"/>
  <p:tag name="KSO_WM_TEMPLATE_INDEX" val="177"/>
</p:tagLst>
</file>

<file path=ppt/tags/tag150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177"/>
</p:tagLst>
</file>

<file path=ppt/tags/tag152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177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177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177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177"/>
</p:tagLst>
</file>

<file path=ppt/tags/tag157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58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59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6.xml><?xml version="1.0" encoding="utf-8"?>
<p:tagLst xmlns:p="http://schemas.openxmlformats.org/presentationml/2006/main">
  <p:tag name="KSO_WM_TEMPLATE_CATEGORY" val="custom"/>
  <p:tag name="KSO_WM_TEMPLATE_INDEX" val="177"/>
</p:tagLst>
</file>

<file path=ppt/tags/tag160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61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62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63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64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65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66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67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68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69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7.xml><?xml version="1.0" encoding="utf-8"?>
<p:tagLst xmlns:p="http://schemas.openxmlformats.org/presentationml/2006/main">
  <p:tag name="KSO_WM_TEMPLATE_CATEGORY" val="custom"/>
  <p:tag name="KSO_WM_TEMPLATE_INDEX" val="177"/>
</p:tagLst>
</file>

<file path=ppt/tags/tag170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71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72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73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74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75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76.xml><?xml version="1.0" encoding="utf-8"?>
<p:tagLst xmlns:p="http://schemas.openxmlformats.org/presentationml/2006/main">
  <p:tag name="KSO_WM_TEMPLATE_CATEGORY" val="custom"/>
  <p:tag name="KSO_WM_TEMPLATE_INDEX" val="177"/>
  <p:tag name="KSO_WM_SLIDE_ID" val="diagram9297_1"/>
  <p:tag name="KSO_WM_SLIDE_INDEX" val="1"/>
  <p:tag name="KSO_WM_SLIDE_ITEM_CNT" val="3"/>
  <p:tag name="KSO_WM_SLIDE_LAYOUT" val="a_d_h"/>
  <p:tag name="KSO_WM_SLIDE_LAYOUT_CNT" val="1_3_3"/>
  <p:tag name="KSO_WM_SLIDE_TYPE" val="text"/>
  <p:tag name="KSO_WM_BEAUTIFY_FLAG" val="#wm#"/>
  <p:tag name="KSO_WM_SLIDE_POSITION" val="108*105"/>
  <p:tag name="KSO_WM_SLIDE_SIZE" val="516*435"/>
  <p:tag name="KSO_WM_TAG_VERSION" val="1.0"/>
</p:tagLst>
</file>

<file path=ppt/tags/tag177.xml><?xml version="1.0" encoding="utf-8"?>
<p:tagLst xmlns:p="http://schemas.openxmlformats.org/presentationml/2006/main">
  <p:tag name="KSO_WM_TEMPLATE_CATEGORY" val="custom"/>
  <p:tag name="KSO_WM_TEMPLATE_INDEX" val="177"/>
  <p:tag name="KSO_WM_SLIDE_ID" val="diagram9030_1"/>
  <p:tag name="KSO_WM_SLIDE_INDEX" val="1"/>
  <p:tag name="KSO_WM_SLIDE_ITEM_CNT" val="2"/>
  <p:tag name="KSO_WM_SLIDE_LAYOUT" val="a_d"/>
  <p:tag name="KSO_WM_SLIDE_LAYOUT_CNT" val="1_2"/>
  <p:tag name="KSO_WM_SLIDE_TYPE" val="text"/>
  <p:tag name="KSO_WM_BEAUTIFY_FLAG" val="#wm#"/>
  <p:tag name="KSO_WM_SLIDE_POSITION" val="0*0"/>
  <p:tag name="KSO_WM_SLIDE_SIZE" val="720*499"/>
  <p:tag name="KSO_WM_TAG_VERSION" val="1.0"/>
</p:tagLst>
</file>

<file path=ppt/tags/tag18.xml><?xml version="1.0" encoding="utf-8"?>
<p:tagLst xmlns:p="http://schemas.openxmlformats.org/presentationml/2006/main">
  <p:tag name="KSO_WM_TEMPLATE_CATEGORY" val="custom"/>
  <p:tag name="KSO_WM_TEMPLATE_INDEX" val="177"/>
</p:tagLst>
</file>

<file path=ppt/tags/tag19.xml><?xml version="1.0" encoding="utf-8"?>
<p:tagLst xmlns:p="http://schemas.openxmlformats.org/presentationml/2006/main">
  <p:tag name="KSO_WM_TEMPLATE_CATEGORY" val="custom"/>
  <p:tag name="KSO_WM_TEMPLATE_INDEX" val="177"/>
</p:tagLst>
</file>

<file path=ppt/tags/tag2.xml><?xml version="1.0" encoding="utf-8"?>
<p:tagLst xmlns:p="http://schemas.openxmlformats.org/presentationml/2006/main">
  <p:tag name="KSO_WM_TEMPLATE_CATEGORY" val="custom"/>
  <p:tag name="KSO_WM_TEMPLATE_INDEX" val="177"/>
</p:tagLst>
</file>

<file path=ppt/tags/tag20.xml><?xml version="1.0" encoding="utf-8"?>
<p:tagLst xmlns:p="http://schemas.openxmlformats.org/presentationml/2006/main">
  <p:tag name="KSO_WM_TEMPLATE_CATEGORY" val="custom"/>
  <p:tag name="KSO_WM_TEMPLATE_INDEX" val="177"/>
</p:tagLst>
</file>

<file path=ppt/tags/tag21.xml><?xml version="1.0" encoding="utf-8"?>
<p:tagLst xmlns:p="http://schemas.openxmlformats.org/presentationml/2006/main">
  <p:tag name="KSO_WM_TEMPLATE_CATEGORY" val="custom"/>
  <p:tag name="KSO_WM_TEMPLATE_INDEX" val="177"/>
</p:tagLst>
</file>

<file path=ppt/tags/tag22.xml><?xml version="1.0" encoding="utf-8"?>
<p:tagLst xmlns:p="http://schemas.openxmlformats.org/presentationml/2006/main">
  <p:tag name="KSO_WM_TEMPLATE_CATEGORY" val="custom"/>
  <p:tag name="KSO_WM_TEMPLATE_INDEX" val="177"/>
</p:tagLst>
</file>

<file path=ppt/tags/tag23.xml><?xml version="1.0" encoding="utf-8"?>
<p:tagLst xmlns:p="http://schemas.openxmlformats.org/presentationml/2006/main">
  <p:tag name="KSO_WM_TEMPLATE_CATEGORY" val="custom"/>
  <p:tag name="KSO_WM_TEMPLATE_INDEX" val="177"/>
</p:tagLst>
</file>

<file path=ppt/tags/tag24.xml><?xml version="1.0" encoding="utf-8"?>
<p:tagLst xmlns:p="http://schemas.openxmlformats.org/presentationml/2006/main">
  <p:tag name="KSO_WM_TEMPLATE_CATEGORY" val="custom"/>
  <p:tag name="KSO_WM_TEMPLATE_INDEX" val="177"/>
</p:tagLst>
</file>

<file path=ppt/tags/tag25.xml><?xml version="1.0" encoding="utf-8"?>
<p:tagLst xmlns:p="http://schemas.openxmlformats.org/presentationml/2006/main">
  <p:tag name="KSO_WM_TEMPLATE_CATEGORY" val="custom"/>
  <p:tag name="KSO_WM_TEMPLATE_INDEX" val="177"/>
</p:tagLst>
</file>

<file path=ppt/tags/tag26.xml><?xml version="1.0" encoding="utf-8"?>
<p:tagLst xmlns:p="http://schemas.openxmlformats.org/presentationml/2006/main">
  <p:tag name="KSO_WM_TEMPLATE_CATEGORY" val="custom"/>
  <p:tag name="KSO_WM_TEMPLATE_INDEX" val="177"/>
</p:tagLst>
</file>

<file path=ppt/tags/tag27.xml><?xml version="1.0" encoding="utf-8"?>
<p:tagLst xmlns:p="http://schemas.openxmlformats.org/presentationml/2006/main">
  <p:tag name="KSO_WM_TEMPLATE_CATEGORY" val="custom"/>
  <p:tag name="KSO_WM_TEMPLATE_INDEX" val="177"/>
</p:tagLst>
</file>

<file path=ppt/tags/tag28.xml><?xml version="1.0" encoding="utf-8"?>
<p:tagLst xmlns:p="http://schemas.openxmlformats.org/presentationml/2006/main">
  <p:tag name="KSO_WM_TEMPLATE_CATEGORY" val="custom"/>
  <p:tag name="KSO_WM_TEMPLATE_INDEX" val="177"/>
</p:tagLst>
</file>

<file path=ppt/tags/tag29.xml><?xml version="1.0" encoding="utf-8"?>
<p:tagLst xmlns:p="http://schemas.openxmlformats.org/presentationml/2006/main">
  <p:tag name="KSO_WM_TEMPLATE_CATEGORY" val="custom"/>
  <p:tag name="KSO_WM_TEMPLATE_INDEX" val="177"/>
</p:tagLst>
</file>

<file path=ppt/tags/tag3.xml><?xml version="1.0" encoding="utf-8"?>
<p:tagLst xmlns:p="http://schemas.openxmlformats.org/presentationml/2006/main">
  <p:tag name="KSO_WM_TEMPLATE_CATEGORY" val="custom"/>
  <p:tag name="KSO_WM_TEMPLATE_INDEX" val="177"/>
</p:tagLst>
</file>

<file path=ppt/tags/tag30.xml><?xml version="1.0" encoding="utf-8"?>
<p:tagLst xmlns:p="http://schemas.openxmlformats.org/presentationml/2006/main">
  <p:tag name="KSO_WM_TEMPLATE_CATEGORY" val="custom"/>
  <p:tag name="KSO_WM_TEMPLATE_INDEX" val="177"/>
</p:tagLst>
</file>

<file path=ppt/tags/tag31.xml><?xml version="1.0" encoding="utf-8"?>
<p:tagLst xmlns:p="http://schemas.openxmlformats.org/presentationml/2006/main">
  <p:tag name="KSO_WM_TEMPLATE_CATEGORY" val="custom"/>
  <p:tag name="KSO_WM_TEMPLATE_INDEX" val="177"/>
</p:tagLst>
</file>

<file path=ppt/tags/tag32.xml><?xml version="1.0" encoding="utf-8"?>
<p:tagLst xmlns:p="http://schemas.openxmlformats.org/presentationml/2006/main">
  <p:tag name="KSO_WM_TEMPLATE_CATEGORY" val="custom"/>
  <p:tag name="KSO_WM_TEMPLATE_INDEX" val="177"/>
</p:tagLst>
</file>

<file path=ppt/tags/tag33.xml><?xml version="1.0" encoding="utf-8"?>
<p:tagLst xmlns:p="http://schemas.openxmlformats.org/presentationml/2006/main">
  <p:tag name="KSO_WM_TEMPLATE_CATEGORY" val="custom"/>
  <p:tag name="KSO_WM_TEMPLATE_INDEX" val="177"/>
</p:tagLst>
</file>

<file path=ppt/tags/tag34.xml><?xml version="1.0" encoding="utf-8"?>
<p:tagLst xmlns:p="http://schemas.openxmlformats.org/presentationml/2006/main">
  <p:tag name="KSO_WM_TEMPLATE_CATEGORY" val="custom"/>
  <p:tag name="KSO_WM_TEMPLATE_INDEX" val="177"/>
</p:tagLst>
</file>

<file path=ppt/tags/tag35.xml><?xml version="1.0" encoding="utf-8"?>
<p:tagLst xmlns:p="http://schemas.openxmlformats.org/presentationml/2006/main">
  <p:tag name="KSO_WM_TEMPLATE_CATEGORY" val="custom"/>
  <p:tag name="KSO_WM_TEMPLATE_INDEX" val="177"/>
</p:tagLst>
</file>

<file path=ppt/tags/tag36.xml><?xml version="1.0" encoding="utf-8"?>
<p:tagLst xmlns:p="http://schemas.openxmlformats.org/presentationml/2006/main">
  <p:tag name="KSO_WM_TEMPLATE_CATEGORY" val="custom"/>
  <p:tag name="KSO_WM_TEMPLATE_INDEX" val="177"/>
</p:tagLst>
</file>

<file path=ppt/tags/tag37.xml><?xml version="1.0" encoding="utf-8"?>
<p:tagLst xmlns:p="http://schemas.openxmlformats.org/presentationml/2006/main">
  <p:tag name="KSO_WM_TEMPLATE_CATEGORY" val="custom"/>
  <p:tag name="KSO_WM_TEMPLATE_INDEX" val="177"/>
</p:tagLst>
</file>

<file path=ppt/tags/tag38.xml><?xml version="1.0" encoding="utf-8"?>
<p:tagLst xmlns:p="http://schemas.openxmlformats.org/presentationml/2006/main">
  <p:tag name="KSO_WM_TEMPLATE_CATEGORY" val="custom"/>
  <p:tag name="KSO_WM_TEMPLATE_INDEX" val="177"/>
</p:tagLst>
</file>

<file path=ppt/tags/tag39.xml><?xml version="1.0" encoding="utf-8"?>
<p:tagLst xmlns:p="http://schemas.openxmlformats.org/presentationml/2006/main">
  <p:tag name="KSO_WM_TEMPLATE_CATEGORY" val="custom"/>
  <p:tag name="KSO_WM_TEMPLATE_INDEX" val="177"/>
</p:tagLst>
</file>

<file path=ppt/tags/tag4.xml><?xml version="1.0" encoding="utf-8"?>
<p:tagLst xmlns:p="http://schemas.openxmlformats.org/presentationml/2006/main">
  <p:tag name="KSO_WM_TEMPLATE_CATEGORY" val="custom"/>
  <p:tag name="KSO_WM_TEMPLATE_INDEX" val="177"/>
</p:tagLst>
</file>

<file path=ppt/tags/tag40.xml><?xml version="1.0" encoding="utf-8"?>
<p:tagLst xmlns:p="http://schemas.openxmlformats.org/presentationml/2006/main">
  <p:tag name="KSO_WM_TEMPLATE_CATEGORY" val="custom"/>
  <p:tag name="KSO_WM_TEMPLATE_INDEX" val="177"/>
</p:tagLst>
</file>

<file path=ppt/tags/tag41.xml><?xml version="1.0" encoding="utf-8"?>
<p:tagLst xmlns:p="http://schemas.openxmlformats.org/presentationml/2006/main">
  <p:tag name="KSO_WM_TEMPLATE_CATEGORY" val="custom"/>
  <p:tag name="KSO_WM_TEMPLATE_INDEX" val="177"/>
</p:tagLst>
</file>

<file path=ppt/tags/tag42.xml><?xml version="1.0" encoding="utf-8"?>
<p:tagLst xmlns:p="http://schemas.openxmlformats.org/presentationml/2006/main">
  <p:tag name="KSO_WM_TEMPLATE_CATEGORY" val="custom"/>
  <p:tag name="KSO_WM_TEMPLATE_INDEX" val="177"/>
</p:tagLst>
</file>

<file path=ppt/tags/tag43.xml><?xml version="1.0" encoding="utf-8"?>
<p:tagLst xmlns:p="http://schemas.openxmlformats.org/presentationml/2006/main">
  <p:tag name="KSO_WM_TEMPLATE_CATEGORY" val="custom"/>
  <p:tag name="KSO_WM_TEMPLATE_INDEX" val="177"/>
</p:tagLst>
</file>

<file path=ppt/tags/tag44.xml><?xml version="1.0" encoding="utf-8"?>
<p:tagLst xmlns:p="http://schemas.openxmlformats.org/presentationml/2006/main">
  <p:tag name="KSO_WM_TEMPLATE_CATEGORY" val="custom"/>
  <p:tag name="KSO_WM_TEMPLATE_INDEX" val="177"/>
</p:tagLst>
</file>

<file path=ppt/tags/tag45.xml><?xml version="1.0" encoding="utf-8"?>
<p:tagLst xmlns:p="http://schemas.openxmlformats.org/presentationml/2006/main">
  <p:tag name="KSO_WM_TEMPLATE_CATEGORY" val="custom"/>
  <p:tag name="KSO_WM_TEMPLATE_INDEX" val="177"/>
</p:tagLst>
</file>

<file path=ppt/tags/tag46.xml><?xml version="1.0" encoding="utf-8"?>
<p:tagLst xmlns:p="http://schemas.openxmlformats.org/presentationml/2006/main">
  <p:tag name="KSO_WM_TEMPLATE_CATEGORY" val="custom"/>
  <p:tag name="KSO_WM_TEMPLATE_INDEX" val="177"/>
</p:tagLst>
</file>

<file path=ppt/tags/tag47.xml><?xml version="1.0" encoding="utf-8"?>
<p:tagLst xmlns:p="http://schemas.openxmlformats.org/presentationml/2006/main">
  <p:tag name="KSO_WM_TEMPLATE_CATEGORY" val="custom"/>
  <p:tag name="KSO_WM_TEMPLATE_INDEX" val="177"/>
</p:tagLst>
</file>

<file path=ppt/tags/tag48.xml><?xml version="1.0" encoding="utf-8"?>
<p:tagLst xmlns:p="http://schemas.openxmlformats.org/presentationml/2006/main">
  <p:tag name="KSO_WM_TEMPLATE_CATEGORY" val="custom"/>
  <p:tag name="KSO_WM_TEMPLATE_INDEX" val="177"/>
</p:tagLst>
</file>

<file path=ppt/tags/tag49.xml><?xml version="1.0" encoding="utf-8"?>
<p:tagLst xmlns:p="http://schemas.openxmlformats.org/presentationml/2006/main">
  <p:tag name="KSO_WM_TEMPLATE_CATEGORY" val="custom"/>
  <p:tag name="KSO_WM_TEMPLATE_INDEX" val="177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77"/>
</p:tagLst>
</file>

<file path=ppt/tags/tag50.xml><?xml version="1.0" encoding="utf-8"?>
<p:tagLst xmlns:p="http://schemas.openxmlformats.org/presentationml/2006/main">
  <p:tag name="KSO_WM_TEMPLATE_CATEGORY" val="custom"/>
  <p:tag name="KSO_WM_TEMPLATE_INDEX" val="177"/>
</p:tagLst>
</file>

<file path=ppt/tags/tag51.xml><?xml version="1.0" encoding="utf-8"?>
<p:tagLst xmlns:p="http://schemas.openxmlformats.org/presentationml/2006/main">
  <p:tag name="KSO_WM_TEMPLATE_CATEGORY" val="custom"/>
  <p:tag name="KSO_WM_TEMPLATE_INDEX" val="177"/>
</p:tagLst>
</file>

<file path=ppt/tags/tag52.xml><?xml version="1.0" encoding="utf-8"?>
<p:tagLst xmlns:p="http://schemas.openxmlformats.org/presentationml/2006/main">
  <p:tag name="KSO_WM_TEMPLATE_CATEGORY" val="custom"/>
  <p:tag name="KSO_WM_TEMPLATE_INDEX" val="177"/>
</p:tagLst>
</file>

<file path=ppt/tags/tag53.xml><?xml version="1.0" encoding="utf-8"?>
<p:tagLst xmlns:p="http://schemas.openxmlformats.org/presentationml/2006/main">
  <p:tag name="KSO_WM_TEMPLATE_CATEGORY" val="custom"/>
  <p:tag name="KSO_WM_TEMPLATE_INDEX" val="177"/>
</p:tagLst>
</file>

<file path=ppt/tags/tag54.xml><?xml version="1.0" encoding="utf-8"?>
<p:tagLst xmlns:p="http://schemas.openxmlformats.org/presentationml/2006/main">
  <p:tag name="KSO_WM_TEMPLATE_CATEGORY" val="custom"/>
  <p:tag name="KSO_WM_TEMPLATE_INDEX" val="177"/>
</p:tagLst>
</file>

<file path=ppt/tags/tag55.xml><?xml version="1.0" encoding="utf-8"?>
<p:tagLst xmlns:p="http://schemas.openxmlformats.org/presentationml/2006/main">
  <p:tag name="KSO_WM_TEMPLATE_CATEGORY" val="custom"/>
  <p:tag name="KSO_WM_TEMPLATE_INDEX" val="177"/>
</p:tagLst>
</file>

<file path=ppt/tags/tag56.xml><?xml version="1.0" encoding="utf-8"?>
<p:tagLst xmlns:p="http://schemas.openxmlformats.org/presentationml/2006/main">
  <p:tag name="KSO_WM_TEMPLATE_CATEGORY" val="custom"/>
  <p:tag name="KSO_WM_TEMPLATE_INDEX" val="177"/>
</p:tagLst>
</file>

<file path=ppt/tags/tag57.xml><?xml version="1.0" encoding="utf-8"?>
<p:tagLst xmlns:p="http://schemas.openxmlformats.org/presentationml/2006/main">
  <p:tag name="KSO_WM_TEMPLATE_CATEGORY" val="custom"/>
  <p:tag name="KSO_WM_TEMPLATE_INDEX" val="177"/>
</p:tagLst>
</file>

<file path=ppt/tags/tag58.xml><?xml version="1.0" encoding="utf-8"?>
<p:tagLst xmlns:p="http://schemas.openxmlformats.org/presentationml/2006/main">
  <p:tag name="KSO_WM_TEMPLATE_CATEGORY" val="custom"/>
  <p:tag name="KSO_WM_TEMPLATE_INDEX" val="177"/>
</p:tagLst>
</file>

<file path=ppt/tags/tag59.xml><?xml version="1.0" encoding="utf-8"?>
<p:tagLst xmlns:p="http://schemas.openxmlformats.org/presentationml/2006/main">
  <p:tag name="KSO_WM_TEMPLATE_CATEGORY" val="custom"/>
  <p:tag name="KSO_WM_TEMPLATE_INDEX" val="177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177"/>
</p:tagLst>
</file>

<file path=ppt/tags/tag60.xml><?xml version="1.0" encoding="utf-8"?>
<p:tagLst xmlns:p="http://schemas.openxmlformats.org/presentationml/2006/main">
  <p:tag name="KSO_WM_TEMPLATE_CATEGORY" val="custom"/>
  <p:tag name="KSO_WM_TEMPLATE_INDEX" val="177"/>
</p:tagLst>
</file>

<file path=ppt/tags/tag61.xml><?xml version="1.0" encoding="utf-8"?>
<p:tagLst xmlns:p="http://schemas.openxmlformats.org/presentationml/2006/main">
  <p:tag name="KSO_WM_TEMPLATE_CATEGORY" val="custom"/>
  <p:tag name="KSO_WM_TEMPLATE_INDEX" val="177"/>
</p:tagLst>
</file>

<file path=ppt/tags/tag62.xml><?xml version="1.0" encoding="utf-8"?>
<p:tagLst xmlns:p="http://schemas.openxmlformats.org/presentationml/2006/main">
  <p:tag name="KSO_WM_TEMPLATE_CATEGORY" val="custom"/>
  <p:tag name="KSO_WM_TEMPLATE_INDEX" val="177"/>
</p:tagLst>
</file>

<file path=ppt/tags/tag63.xml><?xml version="1.0" encoding="utf-8"?>
<p:tagLst xmlns:p="http://schemas.openxmlformats.org/presentationml/2006/main">
  <p:tag name="KSO_WM_TEMPLATE_CATEGORY" val="custom"/>
  <p:tag name="KSO_WM_TEMPLATE_INDEX" val="177"/>
</p:tagLst>
</file>

<file path=ppt/tags/tag64.xml><?xml version="1.0" encoding="utf-8"?>
<p:tagLst xmlns:p="http://schemas.openxmlformats.org/presentationml/2006/main">
  <p:tag name="KSO_WM_TEMPLATE_CATEGORY" val="custom"/>
  <p:tag name="KSO_WM_TEMPLATE_INDEX" val="177"/>
</p:tagLst>
</file>

<file path=ppt/tags/tag65.xml><?xml version="1.0" encoding="utf-8"?>
<p:tagLst xmlns:p="http://schemas.openxmlformats.org/presentationml/2006/main">
  <p:tag name="KSO_WM_TEMPLATE_CATEGORY" val="custom"/>
  <p:tag name="KSO_WM_TEMPLATE_INDEX" val="177"/>
</p:tagLst>
</file>

<file path=ppt/tags/tag66.xml><?xml version="1.0" encoding="utf-8"?>
<p:tagLst xmlns:p="http://schemas.openxmlformats.org/presentationml/2006/main">
  <p:tag name="KSO_WM_TEMPLATE_CATEGORY" val="custom"/>
  <p:tag name="KSO_WM_TEMPLATE_INDEX" val="177"/>
</p:tagLst>
</file>

<file path=ppt/tags/tag67.xml><?xml version="1.0" encoding="utf-8"?>
<p:tagLst xmlns:p="http://schemas.openxmlformats.org/presentationml/2006/main">
  <p:tag name="KSO_WM_TEMPLATE_CATEGORY" val="custom"/>
  <p:tag name="KSO_WM_TEMPLATE_INDEX" val="177"/>
</p:tagLst>
</file>

<file path=ppt/tags/tag68.xml><?xml version="1.0" encoding="utf-8"?>
<p:tagLst xmlns:p="http://schemas.openxmlformats.org/presentationml/2006/main">
  <p:tag name="KSO_WM_TEMPLATE_CATEGORY" val="custom"/>
  <p:tag name="KSO_WM_TEMPLATE_INDEX" val="177"/>
</p:tagLst>
</file>

<file path=ppt/tags/tag69.xml><?xml version="1.0" encoding="utf-8"?>
<p:tagLst xmlns:p="http://schemas.openxmlformats.org/presentationml/2006/main">
  <p:tag name="KSO_WM_TEMPLATE_CATEGORY" val="custom"/>
  <p:tag name="KSO_WM_TEMPLATE_INDEX" val="177"/>
</p:tagLst>
</file>

<file path=ppt/tags/tag7.xml><?xml version="1.0" encoding="utf-8"?>
<p:tagLst xmlns:p="http://schemas.openxmlformats.org/presentationml/2006/main">
  <p:tag name="KSO_WM_TEMPLATE_CATEGORY" val="custom"/>
  <p:tag name="KSO_WM_TEMPLATE_INDEX" val="177"/>
</p:tagLst>
</file>

<file path=ppt/tags/tag70.xml><?xml version="1.0" encoding="utf-8"?>
<p:tagLst xmlns:p="http://schemas.openxmlformats.org/presentationml/2006/main">
  <p:tag name="KSO_WM_TEMPLATE_CATEGORY" val="custom"/>
  <p:tag name="KSO_WM_TEMPLATE_INDEX" val="177"/>
</p:tagLst>
</file>

<file path=ppt/tags/tag71.xml><?xml version="1.0" encoding="utf-8"?>
<p:tagLst xmlns:p="http://schemas.openxmlformats.org/presentationml/2006/main">
  <p:tag name="KSO_WM_TEMPLATE_CATEGORY" val="custom"/>
  <p:tag name="KSO_WM_TEMPLATE_INDEX" val="177"/>
</p:tagLst>
</file>

<file path=ppt/tags/tag72.xml><?xml version="1.0" encoding="utf-8"?>
<p:tagLst xmlns:p="http://schemas.openxmlformats.org/presentationml/2006/main">
  <p:tag name="KSO_WM_TEMPLATE_CATEGORY" val="custom"/>
  <p:tag name="KSO_WM_TEMPLATE_INDEX" val="177"/>
</p:tagLst>
</file>

<file path=ppt/tags/tag73.xml><?xml version="1.0" encoding="utf-8"?>
<p:tagLst xmlns:p="http://schemas.openxmlformats.org/presentationml/2006/main">
  <p:tag name="KSO_WM_TEMPLATE_CATEGORY" val="custom"/>
  <p:tag name="KSO_WM_TEMPLATE_INDEX" val="177"/>
</p:tagLst>
</file>

<file path=ppt/tags/tag74.xml><?xml version="1.0" encoding="utf-8"?>
<p:tagLst xmlns:p="http://schemas.openxmlformats.org/presentationml/2006/main">
  <p:tag name="KSO_WM_TEMPLATE_CATEGORY" val="custom"/>
  <p:tag name="KSO_WM_TEMPLATE_INDEX" val="177"/>
</p:tagLst>
</file>

<file path=ppt/tags/tag75.xml><?xml version="1.0" encoding="utf-8"?>
<p:tagLst xmlns:p="http://schemas.openxmlformats.org/presentationml/2006/main">
  <p:tag name="KSO_WM_TEMPLATE_CATEGORY" val="custom"/>
  <p:tag name="KSO_WM_TEMPLATE_INDEX" val="177"/>
</p:tagLst>
</file>

<file path=ppt/tags/tag76.xml><?xml version="1.0" encoding="utf-8"?>
<p:tagLst xmlns:p="http://schemas.openxmlformats.org/presentationml/2006/main">
  <p:tag name="KSO_WM_TEMPLATE_CATEGORY" val="custom"/>
  <p:tag name="KSO_WM_TEMPLATE_INDEX" val="177"/>
</p:tagLst>
</file>

<file path=ppt/tags/tag77.xml><?xml version="1.0" encoding="utf-8"?>
<p:tagLst xmlns:p="http://schemas.openxmlformats.org/presentationml/2006/main">
  <p:tag name="KSO_WM_TEMPLATE_CATEGORY" val="custom"/>
  <p:tag name="KSO_WM_TEMPLATE_INDEX" val="177"/>
</p:tagLst>
</file>

<file path=ppt/tags/tag78.xml><?xml version="1.0" encoding="utf-8"?>
<p:tagLst xmlns:p="http://schemas.openxmlformats.org/presentationml/2006/main">
  <p:tag name="KSO_WM_TEMPLATE_CATEGORY" val="custom"/>
  <p:tag name="KSO_WM_TEMPLATE_INDEX" val="177"/>
</p:tagLst>
</file>

<file path=ppt/tags/tag79.xml><?xml version="1.0" encoding="utf-8"?>
<p:tagLst xmlns:p="http://schemas.openxmlformats.org/presentationml/2006/main">
  <p:tag name="KSO_WM_TEMPLATE_CATEGORY" val="custom"/>
  <p:tag name="KSO_WM_TEMPLATE_INDEX" val="177"/>
</p:tagLst>
</file>

<file path=ppt/tags/tag8.xml><?xml version="1.0" encoding="utf-8"?>
<p:tagLst xmlns:p="http://schemas.openxmlformats.org/presentationml/2006/main">
  <p:tag name="KSO_WM_TEMPLATE_CATEGORY" val="custom"/>
  <p:tag name="KSO_WM_TEMPLATE_INDEX" val="177"/>
</p:tagLst>
</file>

<file path=ppt/tags/tag80.xml><?xml version="1.0" encoding="utf-8"?>
<p:tagLst xmlns:p="http://schemas.openxmlformats.org/presentationml/2006/main">
  <p:tag name="KSO_WM_TEMPLATE_CATEGORY" val="custom"/>
  <p:tag name="KSO_WM_TEMPLATE_INDEX" val="177"/>
</p:tagLst>
</file>

<file path=ppt/tags/tag81.xml><?xml version="1.0" encoding="utf-8"?>
<p:tagLst xmlns:p="http://schemas.openxmlformats.org/presentationml/2006/main">
  <p:tag name="KSO_WM_TEMPLATE_CATEGORY" val="custom"/>
  <p:tag name="KSO_WM_TEMPLATE_INDEX" val="177"/>
</p:tagLst>
</file>

<file path=ppt/tags/tag82.xml><?xml version="1.0" encoding="utf-8"?>
<p:tagLst xmlns:p="http://schemas.openxmlformats.org/presentationml/2006/main">
  <p:tag name="KSO_WM_TEMPLATE_CATEGORY" val="custom"/>
  <p:tag name="KSO_WM_TEMPLATE_INDEX" val="177"/>
</p:tagLst>
</file>

<file path=ppt/tags/tag83.xml><?xml version="1.0" encoding="utf-8"?>
<p:tagLst xmlns:p="http://schemas.openxmlformats.org/presentationml/2006/main">
  <p:tag name="KSO_WM_TEMPLATE_CATEGORY" val="custom"/>
  <p:tag name="KSO_WM_TEMPLATE_INDEX" val="177"/>
</p:tagLst>
</file>

<file path=ppt/tags/tag84.xml><?xml version="1.0" encoding="utf-8"?>
<p:tagLst xmlns:p="http://schemas.openxmlformats.org/presentationml/2006/main">
  <p:tag name="KSO_WM_TEMPLATE_CATEGORY" val="custom"/>
  <p:tag name="KSO_WM_TEMPLATE_INDEX" val="177"/>
</p:tagLst>
</file>

<file path=ppt/tags/tag85.xml><?xml version="1.0" encoding="utf-8"?>
<p:tagLst xmlns:p="http://schemas.openxmlformats.org/presentationml/2006/main">
  <p:tag name="KSO_WM_TEMPLATE_CATEGORY" val="custom"/>
  <p:tag name="KSO_WM_TEMPLATE_INDEX" val="177"/>
</p:tagLst>
</file>

<file path=ppt/tags/tag86.xml><?xml version="1.0" encoding="utf-8"?>
<p:tagLst xmlns:p="http://schemas.openxmlformats.org/presentationml/2006/main">
  <p:tag name="KSO_WM_TEMPLATE_CATEGORY" val="custom"/>
  <p:tag name="KSO_WM_TEMPLATE_INDEX" val="177"/>
</p:tagLst>
</file>

<file path=ppt/tags/tag87.xml><?xml version="1.0" encoding="utf-8"?>
<p:tagLst xmlns:p="http://schemas.openxmlformats.org/presentationml/2006/main">
  <p:tag name="KSO_WM_TEMPLATE_CATEGORY" val="custom"/>
  <p:tag name="KSO_WM_TEMPLATE_INDEX" val="177"/>
</p:tagLst>
</file>

<file path=ppt/tags/tag88.xml><?xml version="1.0" encoding="utf-8"?>
<p:tagLst xmlns:p="http://schemas.openxmlformats.org/presentationml/2006/main">
  <p:tag name="KSO_WM_TEMPLATE_CATEGORY" val="custom"/>
  <p:tag name="KSO_WM_TEMPLATE_INDEX" val="177"/>
</p:tagLst>
</file>

<file path=ppt/tags/tag89.xml><?xml version="1.0" encoding="utf-8"?>
<p:tagLst xmlns:p="http://schemas.openxmlformats.org/presentationml/2006/main">
  <p:tag name="KSO_WM_TEMPLATE_CATEGORY" val="custom"/>
  <p:tag name="KSO_WM_TEMPLATE_INDEX" val="177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77"/>
</p:tagLst>
</file>

<file path=ppt/tags/tag90.xml><?xml version="1.0" encoding="utf-8"?>
<p:tagLst xmlns:p="http://schemas.openxmlformats.org/presentationml/2006/main">
  <p:tag name="KSO_WM_TEMPLATE_CATEGORY" val="custom"/>
  <p:tag name="KSO_WM_TEMPLATE_INDEX" val="177"/>
</p:tagLst>
</file>

<file path=ppt/tags/tag91.xml><?xml version="1.0" encoding="utf-8"?>
<p:tagLst xmlns:p="http://schemas.openxmlformats.org/presentationml/2006/main">
  <p:tag name="KSO_WM_TEMPLATE_CATEGORY" val="custom"/>
  <p:tag name="KSO_WM_TEMPLATE_INDEX" val="177"/>
</p:tagLst>
</file>

<file path=ppt/tags/tag92.xml><?xml version="1.0" encoding="utf-8"?>
<p:tagLst xmlns:p="http://schemas.openxmlformats.org/presentationml/2006/main">
  <p:tag name="KSO_WM_TEMPLATE_CATEGORY" val="custom"/>
  <p:tag name="KSO_WM_TEMPLATE_INDEX" val="177"/>
</p:tagLst>
</file>

<file path=ppt/tags/tag93.xml><?xml version="1.0" encoding="utf-8"?>
<p:tagLst xmlns:p="http://schemas.openxmlformats.org/presentationml/2006/main">
  <p:tag name="KSO_WM_TEMPLATE_CATEGORY" val="custom"/>
  <p:tag name="KSO_WM_TEMPLATE_INDEX" val="177"/>
</p:tagLst>
</file>

<file path=ppt/tags/tag94.xml><?xml version="1.0" encoding="utf-8"?>
<p:tagLst xmlns:p="http://schemas.openxmlformats.org/presentationml/2006/main">
  <p:tag name="KSO_WM_TEMPLATE_CATEGORY" val="custom"/>
  <p:tag name="KSO_WM_TEMPLATE_INDEX" val="177"/>
</p:tagLst>
</file>

<file path=ppt/tags/tag95.xml><?xml version="1.0" encoding="utf-8"?>
<p:tagLst xmlns:p="http://schemas.openxmlformats.org/presentationml/2006/main">
  <p:tag name="KSO_WM_TEMPLATE_CATEGORY" val="custom"/>
  <p:tag name="KSO_WM_TEMPLATE_INDEX" val="177"/>
</p:tagLst>
</file>

<file path=ppt/tags/tag96.xml><?xml version="1.0" encoding="utf-8"?>
<p:tagLst xmlns:p="http://schemas.openxmlformats.org/presentationml/2006/main">
  <p:tag name="KSO_WM_TEMPLATE_CATEGORY" val="custom"/>
  <p:tag name="KSO_WM_TEMPLATE_INDEX" val="177"/>
</p:tagLst>
</file>

<file path=ppt/tags/tag97.xml><?xml version="1.0" encoding="utf-8"?>
<p:tagLst xmlns:p="http://schemas.openxmlformats.org/presentationml/2006/main">
  <p:tag name="KSO_WM_TEMPLATE_CATEGORY" val="custom"/>
  <p:tag name="KSO_WM_TEMPLATE_INDEX" val="177"/>
</p:tagLst>
</file>

<file path=ppt/tags/tag98.xml><?xml version="1.0" encoding="utf-8"?>
<p:tagLst xmlns:p="http://schemas.openxmlformats.org/presentationml/2006/main">
  <p:tag name="KSO_WM_TEMPLATE_CATEGORY" val="custom"/>
  <p:tag name="KSO_WM_TEMPLATE_INDEX" val="177"/>
</p:tagLst>
</file>

<file path=ppt/tags/tag99.xml><?xml version="1.0" encoding="utf-8"?>
<p:tagLst xmlns:p="http://schemas.openxmlformats.org/presentationml/2006/main">
  <p:tag name="KSO_WM_TEMPLATE_CATEGORY" val="custom"/>
  <p:tag name="KSO_WM_TEMPLATE_INDEX" val="177"/>
</p:tagLst>
</file>

<file path=ppt/theme/theme1.xml><?xml version="1.0" encoding="utf-8"?>
<a:theme xmlns:a="http://schemas.openxmlformats.org/drawingml/2006/main" name="默认设计模板">
  <a:themeElements>
    <a:clrScheme name="自定义 22">
      <a:dk1>
        <a:srgbClr val="000000"/>
      </a:dk1>
      <a:lt1>
        <a:srgbClr val="FFFFFF"/>
      </a:lt1>
      <a:dk2>
        <a:srgbClr val="F1AA07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PPT3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3488C"/>
      </a:accent1>
      <a:accent2>
        <a:srgbClr val="FFCC00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000120140530A99PPBG">
  <a:themeElements>
    <a:clrScheme name="KSO_GREEN7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56B4B6"/>
      </a:accent3>
      <a:accent4>
        <a:srgbClr val="6B8A4B"/>
      </a:accent4>
      <a:accent5>
        <a:srgbClr val="DCAB48"/>
      </a:accent5>
      <a:accent6>
        <a:srgbClr val="B84D3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000120141114A17PWBG">
  <a:themeElements>
    <a:clrScheme name="自定义 1">
      <a:dk1>
        <a:srgbClr val="555555"/>
      </a:dk1>
      <a:lt1>
        <a:sysClr val="window" lastClr="FFFFFF"/>
      </a:lt1>
      <a:dk2>
        <a:srgbClr val="555555"/>
      </a:dk2>
      <a:lt2>
        <a:srgbClr val="FFFFFF"/>
      </a:lt2>
      <a:accent1>
        <a:srgbClr val="E77817"/>
      </a:accent1>
      <a:accent2>
        <a:srgbClr val="D4A444"/>
      </a:accent2>
      <a:accent3>
        <a:srgbClr val="F4B183"/>
      </a:accent3>
      <a:accent4>
        <a:srgbClr val="B6ACDD"/>
      </a:accent4>
      <a:accent5>
        <a:srgbClr val="AA8FFF"/>
      </a:accent5>
      <a:accent6>
        <a:srgbClr val="FFC000"/>
      </a:accent6>
      <a:hlink>
        <a:srgbClr val="00B0F0"/>
      </a:hlink>
      <a:folHlink>
        <a:srgbClr val="7F7F7F"/>
      </a:folHlink>
    </a:clrScheme>
    <a:fontScheme name="自定义 1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000120140530A93PPBG">
  <a:themeElements>
    <a:clrScheme name="自定义 1">
      <a:dk1>
        <a:srgbClr val="434547"/>
      </a:dk1>
      <a:lt1>
        <a:srgbClr val="FFFFFF"/>
      </a:lt1>
      <a:dk2>
        <a:srgbClr val="414345"/>
      </a:dk2>
      <a:lt2>
        <a:srgbClr val="FFFFFF"/>
      </a:lt2>
      <a:accent1>
        <a:srgbClr val="F1C341"/>
      </a:accent1>
      <a:accent2>
        <a:srgbClr val="C9C457"/>
      </a:accent2>
      <a:accent3>
        <a:srgbClr val="ABC068"/>
      </a:accent3>
      <a:accent4>
        <a:srgbClr val="7DAA54"/>
      </a:accent4>
      <a:accent5>
        <a:srgbClr val="72A4B6"/>
      </a:accent5>
      <a:accent6>
        <a:srgbClr val="C00000"/>
      </a:accent6>
      <a:hlink>
        <a:srgbClr val="00B0F0"/>
      </a:hlink>
      <a:folHlink>
        <a:srgbClr val="AFB2B4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5794</Words>
  <Application>WPS 演示</Application>
  <PresentationFormat>全屏显示(4:3)</PresentationFormat>
  <Paragraphs>728</Paragraphs>
  <Slides>183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183</vt:i4>
      </vt:variant>
    </vt:vector>
  </HeadingPairs>
  <TitlesOfParts>
    <vt:vector size="200" baseType="lpstr">
      <vt:lpstr>Arial</vt:lpstr>
      <vt:lpstr>宋体</vt:lpstr>
      <vt:lpstr>Wingdings</vt:lpstr>
      <vt:lpstr>黑体</vt:lpstr>
      <vt:lpstr>微软雅黑</vt:lpstr>
      <vt:lpstr>Webdings</vt:lpstr>
      <vt:lpstr>幼圆</vt:lpstr>
      <vt:lpstr>段宁毛笔行书</vt:lpstr>
      <vt:lpstr>MS UI Gothic</vt:lpstr>
      <vt:lpstr>Calibri</vt:lpstr>
      <vt:lpstr>Times New Roman</vt:lpstr>
      <vt:lpstr>PMingLiU</vt:lpstr>
      <vt:lpstr>默认设计模板</vt:lpstr>
      <vt:lpstr>1_默认设计模板</vt:lpstr>
      <vt:lpstr>A000120140530A99PPBG</vt:lpstr>
      <vt:lpstr>A000120141114A17PWBG</vt:lpstr>
      <vt:lpstr>A000120140530A93PPBG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BOHUA</cp:lastModifiedBy>
  <cp:revision>308</cp:revision>
  <dcterms:created xsi:type="dcterms:W3CDTF">2015-02-19T23:46:00Z</dcterms:created>
  <dcterms:modified xsi:type="dcterms:W3CDTF">2017-11-20T02:19:59Z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